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64" d="100"/>
          <a:sy n="64" d="100"/>
        </p:scale>
        <p:origin x="-108" y="-32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F0F8B-198B-46FF-841D-C2AC2CF8DDE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427FE859-FD05-46EB-B775-C0827C7FB86E}">
      <dgm:prSet phldrT="[Text]"/>
      <dgm:spPr/>
      <dgm:t>
        <a:bodyPr/>
        <a:lstStyle/>
        <a:p>
          <a:r>
            <a:rPr lang="en-GB" dirty="0" smtClean="0"/>
            <a:t>IDEA ENCODING</a:t>
          </a:r>
          <a:endParaRPr lang="en-GB" dirty="0"/>
        </a:p>
      </dgm:t>
    </dgm:pt>
    <dgm:pt modelId="{8C902CEB-47E1-4694-8BD1-F73806AD44B2}" type="parTrans" cxnId="{52ACEF59-AD2D-4AC4-BE60-679A7E651E45}">
      <dgm:prSet/>
      <dgm:spPr/>
      <dgm:t>
        <a:bodyPr/>
        <a:lstStyle/>
        <a:p>
          <a:endParaRPr lang="en-GB"/>
        </a:p>
      </dgm:t>
    </dgm:pt>
    <dgm:pt modelId="{4827249E-8629-42F0-89CE-5679B95A4983}" type="sibTrans" cxnId="{52ACEF59-AD2D-4AC4-BE60-679A7E651E45}">
      <dgm:prSet/>
      <dgm:spPr/>
      <dgm:t>
        <a:bodyPr/>
        <a:lstStyle/>
        <a:p>
          <a:endParaRPr lang="en-GB"/>
        </a:p>
      </dgm:t>
    </dgm:pt>
    <dgm:pt modelId="{C511842B-0EED-4FA4-B0FA-3FD9E8FCA20A}">
      <dgm:prSet phldrT="[Text]"/>
      <dgm:spPr/>
      <dgm:t>
        <a:bodyPr/>
        <a:lstStyle/>
        <a:p>
          <a:r>
            <a:rPr lang="en-GB" dirty="0" smtClean="0"/>
            <a:t>FOR COMMUNICATING WE HAVE TO TRANSFER IDEAS AND THOUGHTS FROM OUR MIND TO THE MIND OF ANOTHER PERSON. </a:t>
          </a:r>
          <a:endParaRPr lang="en-GB" dirty="0"/>
        </a:p>
      </dgm:t>
    </dgm:pt>
    <dgm:pt modelId="{C898DAF1-5FFE-4CBB-9939-BDA26869BB68}" type="parTrans" cxnId="{DE244D81-5D3B-4E03-B69F-A26055E63671}">
      <dgm:prSet/>
      <dgm:spPr/>
      <dgm:t>
        <a:bodyPr/>
        <a:lstStyle/>
        <a:p>
          <a:endParaRPr lang="en-GB"/>
        </a:p>
      </dgm:t>
    </dgm:pt>
    <dgm:pt modelId="{7429679B-A07F-454A-8B25-44A41DCA99EC}" type="sibTrans" cxnId="{DE244D81-5D3B-4E03-B69F-A26055E63671}">
      <dgm:prSet/>
      <dgm:spPr/>
      <dgm:t>
        <a:bodyPr/>
        <a:lstStyle/>
        <a:p>
          <a:endParaRPr lang="en-GB"/>
        </a:p>
      </dgm:t>
    </dgm:pt>
    <dgm:pt modelId="{F03C927D-AC31-4D5A-A9FA-6B7614B177A5}">
      <dgm:prSet phldrT="[Text]"/>
      <dgm:spPr/>
      <dgm:t>
        <a:bodyPr/>
        <a:lstStyle/>
        <a:p>
          <a:r>
            <a:rPr lang="en-GB" dirty="0" smtClean="0"/>
            <a:t>TO TRANSFER AN IDEA WE MUST USE SYMBOLS LIKE WORDS, SIGNS, PICTURES, SOUND ETC. WHICH IS KNOWN AS IDEA.</a:t>
          </a:r>
          <a:endParaRPr lang="en-GB" dirty="0"/>
        </a:p>
      </dgm:t>
    </dgm:pt>
    <dgm:pt modelId="{DBEAEF98-B830-4253-BBB3-A78BBBA8D030}" type="parTrans" cxnId="{2355C4C3-A011-408D-A4AE-D8C5CDB97A58}">
      <dgm:prSet/>
      <dgm:spPr/>
      <dgm:t>
        <a:bodyPr/>
        <a:lstStyle/>
        <a:p>
          <a:endParaRPr lang="en-GB"/>
        </a:p>
      </dgm:t>
    </dgm:pt>
    <dgm:pt modelId="{6888A574-95BD-46F0-A498-7E97BA341504}" type="sibTrans" cxnId="{2355C4C3-A011-408D-A4AE-D8C5CDB97A58}">
      <dgm:prSet/>
      <dgm:spPr/>
      <dgm:t>
        <a:bodyPr/>
        <a:lstStyle/>
        <a:p>
          <a:endParaRPr lang="en-GB"/>
        </a:p>
      </dgm:t>
    </dgm:pt>
    <dgm:pt modelId="{FC4C0837-0943-4773-A95B-94F2636C271E}">
      <dgm:prSet phldrT="[Text]"/>
      <dgm:spPr/>
      <dgm:t>
        <a:bodyPr/>
        <a:lstStyle/>
        <a:p>
          <a:r>
            <a:rPr lang="en-GB" dirty="0" smtClean="0"/>
            <a:t>SENDER</a:t>
          </a:r>
          <a:endParaRPr lang="en-GB" dirty="0"/>
        </a:p>
      </dgm:t>
    </dgm:pt>
    <dgm:pt modelId="{6682176B-225B-421E-8BF7-81C0FD4F533A}" type="parTrans" cxnId="{EB71DAFF-F0F0-44F7-8A84-7DA7A06EEC9B}">
      <dgm:prSet/>
      <dgm:spPr/>
      <dgm:t>
        <a:bodyPr/>
        <a:lstStyle/>
        <a:p>
          <a:endParaRPr lang="en-GB"/>
        </a:p>
      </dgm:t>
    </dgm:pt>
    <dgm:pt modelId="{5B55557C-9EE4-4AD0-B64C-9E82C341E4CC}" type="sibTrans" cxnId="{EB71DAFF-F0F0-44F7-8A84-7DA7A06EEC9B}">
      <dgm:prSet/>
      <dgm:spPr/>
      <dgm:t>
        <a:bodyPr/>
        <a:lstStyle/>
        <a:p>
          <a:endParaRPr lang="en-GB"/>
        </a:p>
      </dgm:t>
    </dgm:pt>
    <dgm:pt modelId="{6EA22B61-6CC7-4C60-ADC9-2664BF9210CD}">
      <dgm:prSet phldrT="[Text]"/>
      <dgm:spPr/>
      <dgm:t>
        <a:bodyPr/>
        <a:lstStyle/>
        <a:p>
          <a:r>
            <a:rPr lang="en-GB" dirty="0" smtClean="0"/>
            <a:t>THE GENERATOR OF THE IDEA IS CONSIDERED AS THE SENDER. </a:t>
          </a:r>
          <a:endParaRPr lang="en-GB" dirty="0"/>
        </a:p>
      </dgm:t>
    </dgm:pt>
    <dgm:pt modelId="{3D51E63C-CAE7-493C-AC41-833760F5252A}" type="parTrans" cxnId="{591A01A3-6797-44F5-AECD-CF97050B7ADA}">
      <dgm:prSet/>
      <dgm:spPr/>
      <dgm:t>
        <a:bodyPr/>
        <a:lstStyle/>
        <a:p>
          <a:endParaRPr lang="en-GB"/>
        </a:p>
      </dgm:t>
    </dgm:pt>
    <dgm:pt modelId="{B8C27FCF-2E77-468A-B185-7AE6F0EF43A4}" type="sibTrans" cxnId="{591A01A3-6797-44F5-AECD-CF97050B7ADA}">
      <dgm:prSet/>
      <dgm:spPr/>
      <dgm:t>
        <a:bodyPr/>
        <a:lstStyle/>
        <a:p>
          <a:endParaRPr lang="en-GB"/>
        </a:p>
      </dgm:t>
    </dgm:pt>
    <dgm:pt modelId="{8C9B7C4C-BF48-4E27-8A35-F3B45394A239}">
      <dgm:prSet phldrT="[Text]"/>
      <dgm:spPr/>
      <dgm:t>
        <a:bodyPr/>
        <a:lstStyle/>
        <a:p>
          <a:r>
            <a:rPr lang="en-GB" dirty="0" smtClean="0"/>
            <a:t>THE SENDER TRIES TO EVALUATE THESE THOUGHTS OR THE IDEAS AND ATTEMPTS TO GIVE A CONCRETE SHAPE IN THE FORM OF COMMONLY ACCEPTED LANGUAGE.</a:t>
          </a:r>
          <a:endParaRPr lang="en-GB" dirty="0"/>
        </a:p>
      </dgm:t>
    </dgm:pt>
    <dgm:pt modelId="{0320D157-E66D-4A95-BDA2-4DC7DCB1AF9D}" type="parTrans" cxnId="{E59AC25B-CC8B-43CB-A09A-A23D81D41C5F}">
      <dgm:prSet/>
      <dgm:spPr/>
      <dgm:t>
        <a:bodyPr/>
        <a:lstStyle/>
        <a:p>
          <a:endParaRPr lang="en-GB"/>
        </a:p>
      </dgm:t>
    </dgm:pt>
    <dgm:pt modelId="{1D0E3E95-665A-42BD-B0DB-AD266C64B35A}" type="sibTrans" cxnId="{E59AC25B-CC8B-43CB-A09A-A23D81D41C5F}">
      <dgm:prSet/>
      <dgm:spPr/>
      <dgm:t>
        <a:bodyPr/>
        <a:lstStyle/>
        <a:p>
          <a:endParaRPr lang="en-GB"/>
        </a:p>
      </dgm:t>
    </dgm:pt>
    <dgm:pt modelId="{6374F0C7-A017-478E-A060-A2EB6A53E81E}">
      <dgm:prSet phldrT="[Text]"/>
      <dgm:spPr/>
      <dgm:t>
        <a:bodyPr/>
        <a:lstStyle/>
        <a:p>
          <a:r>
            <a:rPr lang="en-GB" dirty="0" smtClean="0"/>
            <a:t>ENCODING</a:t>
          </a:r>
          <a:endParaRPr lang="en-GB" dirty="0"/>
        </a:p>
      </dgm:t>
    </dgm:pt>
    <dgm:pt modelId="{7956D660-8C1B-4067-A280-0D2A4322F293}" type="parTrans" cxnId="{192BA853-13BF-4BCF-9424-4BA7A2D2BC6D}">
      <dgm:prSet/>
      <dgm:spPr/>
      <dgm:t>
        <a:bodyPr/>
        <a:lstStyle/>
        <a:p>
          <a:endParaRPr lang="en-GB"/>
        </a:p>
      </dgm:t>
    </dgm:pt>
    <dgm:pt modelId="{8C74DA70-B219-4B72-B83B-85C19FFFEF3C}" type="sibTrans" cxnId="{192BA853-13BF-4BCF-9424-4BA7A2D2BC6D}">
      <dgm:prSet/>
      <dgm:spPr/>
      <dgm:t>
        <a:bodyPr/>
        <a:lstStyle/>
        <a:p>
          <a:endParaRPr lang="en-GB"/>
        </a:p>
      </dgm:t>
    </dgm:pt>
    <dgm:pt modelId="{85745531-3D21-41AA-968C-601A95364BEA}">
      <dgm:prSet phldrT="[Text]"/>
      <dgm:spPr/>
      <dgm:t>
        <a:bodyPr/>
        <a:lstStyle/>
        <a:p>
          <a:r>
            <a:rPr lang="en-GB" dirty="0" smtClean="0"/>
            <a:t>THE PROCESS OF DECODING THE IDEAS INTO COMMONLY ACCEPTED HUMAN LANGUAGE IS KNOWN AS ENCODING.</a:t>
          </a:r>
          <a:endParaRPr lang="en-GB" dirty="0"/>
        </a:p>
      </dgm:t>
    </dgm:pt>
    <dgm:pt modelId="{7F1E1E9A-6C3D-44E0-889C-9AC078AA8F08}" type="parTrans" cxnId="{DFC51B1F-A26C-4973-A300-CC80376E312D}">
      <dgm:prSet/>
      <dgm:spPr/>
      <dgm:t>
        <a:bodyPr/>
        <a:lstStyle/>
        <a:p>
          <a:endParaRPr lang="en-GB"/>
        </a:p>
      </dgm:t>
    </dgm:pt>
    <dgm:pt modelId="{02425B6A-1377-48EC-9197-A3D48219D645}" type="sibTrans" cxnId="{DFC51B1F-A26C-4973-A300-CC80376E312D}">
      <dgm:prSet/>
      <dgm:spPr/>
      <dgm:t>
        <a:bodyPr/>
        <a:lstStyle/>
        <a:p>
          <a:endParaRPr lang="en-GB"/>
        </a:p>
      </dgm:t>
    </dgm:pt>
    <dgm:pt modelId="{640A4D0A-CC34-4864-9AEF-46047573DD49}">
      <dgm:prSet phldrT="[Text]"/>
      <dgm:spPr/>
      <dgm:t>
        <a:bodyPr/>
        <a:lstStyle/>
        <a:p>
          <a:r>
            <a:rPr lang="en-GB" dirty="0" smtClean="0"/>
            <a:t>FOR EXAMPLE, THE WORDING OF THE MESSAGE  MAY BE DIFFERENT FOR DIFFERENT METHODS OF COMMUNICATION TO BE USED.</a:t>
          </a:r>
          <a:endParaRPr lang="en-GB" dirty="0"/>
        </a:p>
      </dgm:t>
    </dgm:pt>
    <dgm:pt modelId="{0814F2C1-07D2-4E94-ABCC-70C0C9D529EF}" type="parTrans" cxnId="{26CE7634-E08E-4BD4-851D-059CDC5CC603}">
      <dgm:prSet/>
      <dgm:spPr/>
      <dgm:t>
        <a:bodyPr/>
        <a:lstStyle/>
        <a:p>
          <a:endParaRPr lang="en-GB"/>
        </a:p>
      </dgm:t>
    </dgm:pt>
    <dgm:pt modelId="{454DEB4A-0414-46AC-A332-EC8DC22A1AE4}" type="sibTrans" cxnId="{26CE7634-E08E-4BD4-851D-059CDC5CC603}">
      <dgm:prSet/>
      <dgm:spPr/>
      <dgm:t>
        <a:bodyPr/>
        <a:lstStyle/>
        <a:p>
          <a:endParaRPr lang="en-GB"/>
        </a:p>
      </dgm:t>
    </dgm:pt>
    <dgm:pt modelId="{40A95600-659C-4AD3-A282-B6B5D4414DC0}">
      <dgm:prSet/>
      <dgm:spPr/>
      <dgm:t>
        <a:bodyPr/>
        <a:lstStyle/>
        <a:p>
          <a:r>
            <a:rPr lang="en-GB" dirty="0" smtClean="0"/>
            <a:t>MESSAGE </a:t>
          </a:r>
          <a:endParaRPr lang="en-GB" dirty="0"/>
        </a:p>
      </dgm:t>
    </dgm:pt>
    <dgm:pt modelId="{7DFBF6B5-9143-413E-952C-1CCE6089A5E4}" type="parTrans" cxnId="{5F894C45-F03A-420A-8C34-664E7E77560E}">
      <dgm:prSet/>
      <dgm:spPr/>
      <dgm:t>
        <a:bodyPr/>
        <a:lstStyle/>
        <a:p>
          <a:endParaRPr lang="en-GB"/>
        </a:p>
      </dgm:t>
    </dgm:pt>
    <dgm:pt modelId="{6C712F94-BBED-41EE-B032-CAF203D1845E}" type="sibTrans" cxnId="{5F894C45-F03A-420A-8C34-664E7E77560E}">
      <dgm:prSet/>
      <dgm:spPr/>
      <dgm:t>
        <a:bodyPr/>
        <a:lstStyle/>
        <a:p>
          <a:endParaRPr lang="en-GB"/>
        </a:p>
      </dgm:t>
    </dgm:pt>
    <dgm:pt modelId="{A49EA6F1-0815-4F14-967B-6D948F06E936}">
      <dgm:prSet/>
      <dgm:spPr/>
      <dgm:t>
        <a:bodyPr/>
        <a:lstStyle/>
        <a:p>
          <a:r>
            <a:rPr lang="en-GB" dirty="0" smtClean="0"/>
            <a:t>THE ENCODED  IDEA IS CALLED AS MESSAGE. A MESSAGE CAN BE SOME INFORMATION, IDEAS, FEELINGS AND EVENTS ETC.</a:t>
          </a:r>
          <a:endParaRPr lang="en-GB" dirty="0"/>
        </a:p>
      </dgm:t>
    </dgm:pt>
    <dgm:pt modelId="{8FA48459-BBFB-4E8F-9975-6C175F183FD1}" type="parTrans" cxnId="{DD884F0B-AE56-49B9-AAC5-63F2F97C796D}">
      <dgm:prSet/>
      <dgm:spPr/>
    </dgm:pt>
    <dgm:pt modelId="{2A6E8A51-A452-4E94-8F6A-2F579880214F}" type="sibTrans" cxnId="{DD884F0B-AE56-49B9-AAC5-63F2F97C796D}">
      <dgm:prSet/>
      <dgm:spPr/>
    </dgm:pt>
    <dgm:pt modelId="{5EB61678-A5A5-42E5-AFD4-6C68B87DAC12}" type="pres">
      <dgm:prSet presAssocID="{3ABF0F8B-198B-46FF-841D-C2AC2CF8DDE3}" presName="linearFlow" presStyleCnt="0">
        <dgm:presLayoutVars>
          <dgm:dir/>
          <dgm:animLvl val="lvl"/>
          <dgm:resizeHandles val="exact"/>
        </dgm:presLayoutVars>
      </dgm:prSet>
      <dgm:spPr/>
      <dgm:t>
        <a:bodyPr/>
        <a:lstStyle/>
        <a:p>
          <a:endParaRPr lang="en-GB"/>
        </a:p>
      </dgm:t>
    </dgm:pt>
    <dgm:pt modelId="{98E290F3-8B75-4322-BC04-A5819E9EDE05}" type="pres">
      <dgm:prSet presAssocID="{427FE859-FD05-46EB-B775-C0827C7FB86E}" presName="composite" presStyleCnt="0"/>
      <dgm:spPr/>
    </dgm:pt>
    <dgm:pt modelId="{46EBD629-FC42-4D1B-91BD-186B803541DD}" type="pres">
      <dgm:prSet presAssocID="{427FE859-FD05-46EB-B775-C0827C7FB86E}" presName="parentText" presStyleLbl="alignNode1" presStyleIdx="0" presStyleCnt="4">
        <dgm:presLayoutVars>
          <dgm:chMax val="1"/>
          <dgm:bulletEnabled val="1"/>
        </dgm:presLayoutVars>
      </dgm:prSet>
      <dgm:spPr/>
      <dgm:t>
        <a:bodyPr/>
        <a:lstStyle/>
        <a:p>
          <a:endParaRPr lang="en-GB"/>
        </a:p>
      </dgm:t>
    </dgm:pt>
    <dgm:pt modelId="{BDF5A736-112C-42AD-BE5F-1494ABE61C23}" type="pres">
      <dgm:prSet presAssocID="{427FE859-FD05-46EB-B775-C0827C7FB86E}" presName="descendantText" presStyleLbl="alignAcc1" presStyleIdx="0" presStyleCnt="4">
        <dgm:presLayoutVars>
          <dgm:bulletEnabled val="1"/>
        </dgm:presLayoutVars>
      </dgm:prSet>
      <dgm:spPr/>
      <dgm:t>
        <a:bodyPr/>
        <a:lstStyle/>
        <a:p>
          <a:endParaRPr lang="en-GB"/>
        </a:p>
      </dgm:t>
    </dgm:pt>
    <dgm:pt modelId="{D8B34450-C053-49DC-A245-ECFAE5113BD9}" type="pres">
      <dgm:prSet presAssocID="{4827249E-8629-42F0-89CE-5679B95A4983}" presName="sp" presStyleCnt="0"/>
      <dgm:spPr/>
    </dgm:pt>
    <dgm:pt modelId="{DE2B5405-F8A2-4E7D-9343-890E791B3E3B}" type="pres">
      <dgm:prSet presAssocID="{FC4C0837-0943-4773-A95B-94F2636C271E}" presName="composite" presStyleCnt="0"/>
      <dgm:spPr/>
    </dgm:pt>
    <dgm:pt modelId="{AACDE0E7-0B98-4762-90BD-1B1E68F8E671}" type="pres">
      <dgm:prSet presAssocID="{FC4C0837-0943-4773-A95B-94F2636C271E}" presName="parentText" presStyleLbl="alignNode1" presStyleIdx="1" presStyleCnt="4">
        <dgm:presLayoutVars>
          <dgm:chMax val="1"/>
          <dgm:bulletEnabled val="1"/>
        </dgm:presLayoutVars>
      </dgm:prSet>
      <dgm:spPr/>
      <dgm:t>
        <a:bodyPr/>
        <a:lstStyle/>
        <a:p>
          <a:endParaRPr lang="en-GB"/>
        </a:p>
      </dgm:t>
    </dgm:pt>
    <dgm:pt modelId="{B4B4FC53-B744-4B61-B475-B6A0C8E98ED9}" type="pres">
      <dgm:prSet presAssocID="{FC4C0837-0943-4773-A95B-94F2636C271E}" presName="descendantText" presStyleLbl="alignAcc1" presStyleIdx="1" presStyleCnt="4">
        <dgm:presLayoutVars>
          <dgm:bulletEnabled val="1"/>
        </dgm:presLayoutVars>
      </dgm:prSet>
      <dgm:spPr/>
      <dgm:t>
        <a:bodyPr/>
        <a:lstStyle/>
        <a:p>
          <a:endParaRPr lang="en-GB"/>
        </a:p>
      </dgm:t>
    </dgm:pt>
    <dgm:pt modelId="{082C3448-3F93-4B9F-82E2-C5A6C17412EB}" type="pres">
      <dgm:prSet presAssocID="{5B55557C-9EE4-4AD0-B64C-9E82C341E4CC}" presName="sp" presStyleCnt="0"/>
      <dgm:spPr/>
    </dgm:pt>
    <dgm:pt modelId="{30132535-8C1A-40B9-AE09-A5B26609A0AE}" type="pres">
      <dgm:prSet presAssocID="{6374F0C7-A017-478E-A060-A2EB6A53E81E}" presName="composite" presStyleCnt="0"/>
      <dgm:spPr/>
    </dgm:pt>
    <dgm:pt modelId="{10D7C009-BAC1-4107-86FF-577651B45DAC}" type="pres">
      <dgm:prSet presAssocID="{6374F0C7-A017-478E-A060-A2EB6A53E81E}" presName="parentText" presStyleLbl="alignNode1" presStyleIdx="2" presStyleCnt="4">
        <dgm:presLayoutVars>
          <dgm:chMax val="1"/>
          <dgm:bulletEnabled val="1"/>
        </dgm:presLayoutVars>
      </dgm:prSet>
      <dgm:spPr/>
      <dgm:t>
        <a:bodyPr/>
        <a:lstStyle/>
        <a:p>
          <a:endParaRPr lang="en-GB"/>
        </a:p>
      </dgm:t>
    </dgm:pt>
    <dgm:pt modelId="{82017E01-AB5D-4DDC-B4F7-0A8144990B68}" type="pres">
      <dgm:prSet presAssocID="{6374F0C7-A017-478E-A060-A2EB6A53E81E}" presName="descendantText" presStyleLbl="alignAcc1" presStyleIdx="2" presStyleCnt="4">
        <dgm:presLayoutVars>
          <dgm:bulletEnabled val="1"/>
        </dgm:presLayoutVars>
      </dgm:prSet>
      <dgm:spPr/>
      <dgm:t>
        <a:bodyPr/>
        <a:lstStyle/>
        <a:p>
          <a:endParaRPr lang="en-GB"/>
        </a:p>
      </dgm:t>
    </dgm:pt>
    <dgm:pt modelId="{DC507E2F-E992-4FC5-AFB0-4AC439ABA886}" type="pres">
      <dgm:prSet presAssocID="{8C74DA70-B219-4B72-B83B-85C19FFFEF3C}" presName="sp" presStyleCnt="0"/>
      <dgm:spPr/>
    </dgm:pt>
    <dgm:pt modelId="{D6FCC857-29AC-4E69-AE49-C7858C9BAD42}" type="pres">
      <dgm:prSet presAssocID="{40A95600-659C-4AD3-A282-B6B5D4414DC0}" presName="composite" presStyleCnt="0"/>
      <dgm:spPr/>
    </dgm:pt>
    <dgm:pt modelId="{A31A14EB-3D77-4D40-A629-2DC3F6C609F6}" type="pres">
      <dgm:prSet presAssocID="{40A95600-659C-4AD3-A282-B6B5D4414DC0}" presName="parentText" presStyleLbl="alignNode1" presStyleIdx="3" presStyleCnt="4">
        <dgm:presLayoutVars>
          <dgm:chMax val="1"/>
          <dgm:bulletEnabled val="1"/>
        </dgm:presLayoutVars>
      </dgm:prSet>
      <dgm:spPr/>
      <dgm:t>
        <a:bodyPr/>
        <a:lstStyle/>
        <a:p>
          <a:endParaRPr lang="en-GB"/>
        </a:p>
      </dgm:t>
    </dgm:pt>
    <dgm:pt modelId="{75EC2D6F-2AB0-4339-9624-C77311812806}" type="pres">
      <dgm:prSet presAssocID="{40A95600-659C-4AD3-A282-B6B5D4414DC0}" presName="descendantText" presStyleLbl="alignAcc1" presStyleIdx="3" presStyleCnt="4">
        <dgm:presLayoutVars>
          <dgm:bulletEnabled val="1"/>
        </dgm:presLayoutVars>
      </dgm:prSet>
      <dgm:spPr/>
      <dgm:t>
        <a:bodyPr/>
        <a:lstStyle/>
        <a:p>
          <a:endParaRPr lang="en-GB"/>
        </a:p>
      </dgm:t>
    </dgm:pt>
  </dgm:ptLst>
  <dgm:cxnLst>
    <dgm:cxn modelId="{604B0BCA-93E8-45BC-9417-19FC98194B67}" type="presOf" srcId="{427FE859-FD05-46EB-B775-C0827C7FB86E}" destId="{46EBD629-FC42-4D1B-91BD-186B803541DD}" srcOrd="0" destOrd="0" presId="urn:microsoft.com/office/officeart/2005/8/layout/chevron2"/>
    <dgm:cxn modelId="{ECDD7E5A-113C-462A-80EA-0B6651493275}" type="presOf" srcId="{C511842B-0EED-4FA4-B0FA-3FD9E8FCA20A}" destId="{BDF5A736-112C-42AD-BE5F-1494ABE61C23}" srcOrd="0" destOrd="0" presId="urn:microsoft.com/office/officeart/2005/8/layout/chevron2"/>
    <dgm:cxn modelId="{C8282D6A-77C8-4EC9-9263-A9B7CF5DAD76}" type="presOf" srcId="{85745531-3D21-41AA-968C-601A95364BEA}" destId="{82017E01-AB5D-4DDC-B4F7-0A8144990B68}" srcOrd="0" destOrd="0" presId="urn:microsoft.com/office/officeart/2005/8/layout/chevron2"/>
    <dgm:cxn modelId="{EEE9C8AF-B5E0-4D2C-9621-4916CA20A47E}" type="presOf" srcId="{6EA22B61-6CC7-4C60-ADC9-2664BF9210CD}" destId="{B4B4FC53-B744-4B61-B475-B6A0C8E98ED9}" srcOrd="0" destOrd="0" presId="urn:microsoft.com/office/officeart/2005/8/layout/chevron2"/>
    <dgm:cxn modelId="{62C43D03-952E-45FC-A180-9783C2255ADD}" type="presOf" srcId="{A49EA6F1-0815-4F14-967B-6D948F06E936}" destId="{75EC2D6F-2AB0-4339-9624-C77311812806}" srcOrd="0" destOrd="0" presId="urn:microsoft.com/office/officeart/2005/8/layout/chevron2"/>
    <dgm:cxn modelId="{40B122B1-FFAC-4BC4-AB06-72224C100C8D}" type="presOf" srcId="{6374F0C7-A017-478E-A060-A2EB6A53E81E}" destId="{10D7C009-BAC1-4107-86FF-577651B45DAC}" srcOrd="0" destOrd="0" presId="urn:microsoft.com/office/officeart/2005/8/layout/chevron2"/>
    <dgm:cxn modelId="{26CE7634-E08E-4BD4-851D-059CDC5CC603}" srcId="{6374F0C7-A017-478E-A060-A2EB6A53E81E}" destId="{640A4D0A-CC34-4864-9AEF-46047573DD49}" srcOrd="1" destOrd="0" parTransId="{0814F2C1-07D2-4E94-ABCC-70C0C9D529EF}" sibTransId="{454DEB4A-0414-46AC-A332-EC8DC22A1AE4}"/>
    <dgm:cxn modelId="{DE244D81-5D3B-4E03-B69F-A26055E63671}" srcId="{427FE859-FD05-46EB-B775-C0827C7FB86E}" destId="{C511842B-0EED-4FA4-B0FA-3FD9E8FCA20A}" srcOrd="0" destOrd="0" parTransId="{C898DAF1-5FFE-4CBB-9939-BDA26869BB68}" sibTransId="{7429679B-A07F-454A-8B25-44A41DCA99EC}"/>
    <dgm:cxn modelId="{591A01A3-6797-44F5-AECD-CF97050B7ADA}" srcId="{FC4C0837-0943-4773-A95B-94F2636C271E}" destId="{6EA22B61-6CC7-4C60-ADC9-2664BF9210CD}" srcOrd="0" destOrd="0" parTransId="{3D51E63C-CAE7-493C-AC41-833760F5252A}" sibTransId="{B8C27FCF-2E77-468A-B185-7AE6F0EF43A4}"/>
    <dgm:cxn modelId="{268E8788-3A79-43C2-B413-52CB97B4289D}" type="presOf" srcId="{8C9B7C4C-BF48-4E27-8A35-F3B45394A239}" destId="{B4B4FC53-B744-4B61-B475-B6A0C8E98ED9}" srcOrd="0" destOrd="1" presId="urn:microsoft.com/office/officeart/2005/8/layout/chevron2"/>
    <dgm:cxn modelId="{5F894C45-F03A-420A-8C34-664E7E77560E}" srcId="{3ABF0F8B-198B-46FF-841D-C2AC2CF8DDE3}" destId="{40A95600-659C-4AD3-A282-B6B5D4414DC0}" srcOrd="3" destOrd="0" parTransId="{7DFBF6B5-9143-413E-952C-1CCE6089A5E4}" sibTransId="{6C712F94-BBED-41EE-B032-CAF203D1845E}"/>
    <dgm:cxn modelId="{032E8305-C27D-4F13-8F7F-7CD4F561A5C2}" type="presOf" srcId="{40A95600-659C-4AD3-A282-B6B5D4414DC0}" destId="{A31A14EB-3D77-4D40-A629-2DC3F6C609F6}" srcOrd="0" destOrd="0" presId="urn:microsoft.com/office/officeart/2005/8/layout/chevron2"/>
    <dgm:cxn modelId="{7D7D72A3-17C8-42A6-8864-3946138C5532}" type="presOf" srcId="{3ABF0F8B-198B-46FF-841D-C2AC2CF8DDE3}" destId="{5EB61678-A5A5-42E5-AFD4-6C68B87DAC12}" srcOrd="0" destOrd="0" presId="urn:microsoft.com/office/officeart/2005/8/layout/chevron2"/>
    <dgm:cxn modelId="{DD884F0B-AE56-49B9-AAC5-63F2F97C796D}" srcId="{40A95600-659C-4AD3-A282-B6B5D4414DC0}" destId="{A49EA6F1-0815-4F14-967B-6D948F06E936}" srcOrd="0" destOrd="0" parTransId="{8FA48459-BBFB-4E8F-9975-6C175F183FD1}" sibTransId="{2A6E8A51-A452-4E94-8F6A-2F579880214F}"/>
    <dgm:cxn modelId="{E59AC25B-CC8B-43CB-A09A-A23D81D41C5F}" srcId="{FC4C0837-0943-4773-A95B-94F2636C271E}" destId="{8C9B7C4C-BF48-4E27-8A35-F3B45394A239}" srcOrd="1" destOrd="0" parTransId="{0320D157-E66D-4A95-BDA2-4DC7DCB1AF9D}" sibTransId="{1D0E3E95-665A-42BD-B0DB-AD266C64B35A}"/>
    <dgm:cxn modelId="{2355C4C3-A011-408D-A4AE-D8C5CDB97A58}" srcId="{427FE859-FD05-46EB-B775-C0827C7FB86E}" destId="{F03C927D-AC31-4D5A-A9FA-6B7614B177A5}" srcOrd="1" destOrd="0" parTransId="{DBEAEF98-B830-4253-BBB3-A78BBBA8D030}" sibTransId="{6888A574-95BD-46F0-A498-7E97BA341504}"/>
    <dgm:cxn modelId="{83B3E85E-22A2-4FED-9858-66EF79877358}" type="presOf" srcId="{640A4D0A-CC34-4864-9AEF-46047573DD49}" destId="{82017E01-AB5D-4DDC-B4F7-0A8144990B68}" srcOrd="0" destOrd="1" presId="urn:microsoft.com/office/officeart/2005/8/layout/chevron2"/>
    <dgm:cxn modelId="{192BA853-13BF-4BCF-9424-4BA7A2D2BC6D}" srcId="{3ABF0F8B-198B-46FF-841D-C2AC2CF8DDE3}" destId="{6374F0C7-A017-478E-A060-A2EB6A53E81E}" srcOrd="2" destOrd="0" parTransId="{7956D660-8C1B-4067-A280-0D2A4322F293}" sibTransId="{8C74DA70-B219-4B72-B83B-85C19FFFEF3C}"/>
    <dgm:cxn modelId="{EB71DAFF-F0F0-44F7-8A84-7DA7A06EEC9B}" srcId="{3ABF0F8B-198B-46FF-841D-C2AC2CF8DDE3}" destId="{FC4C0837-0943-4773-A95B-94F2636C271E}" srcOrd="1" destOrd="0" parTransId="{6682176B-225B-421E-8BF7-81C0FD4F533A}" sibTransId="{5B55557C-9EE4-4AD0-B64C-9E82C341E4CC}"/>
    <dgm:cxn modelId="{3C1DD56F-E409-4478-BA1A-295F39E0FE73}" type="presOf" srcId="{F03C927D-AC31-4D5A-A9FA-6B7614B177A5}" destId="{BDF5A736-112C-42AD-BE5F-1494ABE61C23}" srcOrd="0" destOrd="1" presId="urn:microsoft.com/office/officeart/2005/8/layout/chevron2"/>
    <dgm:cxn modelId="{DFC51B1F-A26C-4973-A300-CC80376E312D}" srcId="{6374F0C7-A017-478E-A060-A2EB6A53E81E}" destId="{85745531-3D21-41AA-968C-601A95364BEA}" srcOrd="0" destOrd="0" parTransId="{7F1E1E9A-6C3D-44E0-889C-9AC078AA8F08}" sibTransId="{02425B6A-1377-48EC-9197-A3D48219D645}"/>
    <dgm:cxn modelId="{80431728-55EB-4F71-924F-C796FAE47751}" type="presOf" srcId="{FC4C0837-0943-4773-A95B-94F2636C271E}" destId="{AACDE0E7-0B98-4762-90BD-1B1E68F8E671}" srcOrd="0" destOrd="0" presId="urn:microsoft.com/office/officeart/2005/8/layout/chevron2"/>
    <dgm:cxn modelId="{52ACEF59-AD2D-4AC4-BE60-679A7E651E45}" srcId="{3ABF0F8B-198B-46FF-841D-C2AC2CF8DDE3}" destId="{427FE859-FD05-46EB-B775-C0827C7FB86E}" srcOrd="0" destOrd="0" parTransId="{8C902CEB-47E1-4694-8BD1-F73806AD44B2}" sibTransId="{4827249E-8629-42F0-89CE-5679B95A4983}"/>
    <dgm:cxn modelId="{48BD2501-DF8C-4C28-834C-B9F6ED96CCB5}" type="presParOf" srcId="{5EB61678-A5A5-42E5-AFD4-6C68B87DAC12}" destId="{98E290F3-8B75-4322-BC04-A5819E9EDE05}" srcOrd="0" destOrd="0" presId="urn:microsoft.com/office/officeart/2005/8/layout/chevron2"/>
    <dgm:cxn modelId="{A0A721FA-BCA4-4BC3-BB8E-01464B0B2886}" type="presParOf" srcId="{98E290F3-8B75-4322-BC04-A5819E9EDE05}" destId="{46EBD629-FC42-4D1B-91BD-186B803541DD}" srcOrd="0" destOrd="0" presId="urn:microsoft.com/office/officeart/2005/8/layout/chevron2"/>
    <dgm:cxn modelId="{97314C9E-B622-4901-B581-F4CCAF597B05}" type="presParOf" srcId="{98E290F3-8B75-4322-BC04-A5819E9EDE05}" destId="{BDF5A736-112C-42AD-BE5F-1494ABE61C23}" srcOrd="1" destOrd="0" presId="urn:microsoft.com/office/officeart/2005/8/layout/chevron2"/>
    <dgm:cxn modelId="{E9A576B7-D72E-49A7-A2F8-8F55C127B96D}" type="presParOf" srcId="{5EB61678-A5A5-42E5-AFD4-6C68B87DAC12}" destId="{D8B34450-C053-49DC-A245-ECFAE5113BD9}" srcOrd="1" destOrd="0" presId="urn:microsoft.com/office/officeart/2005/8/layout/chevron2"/>
    <dgm:cxn modelId="{DBDE7F1C-2C0F-4BF2-887F-04977E4FA1D1}" type="presParOf" srcId="{5EB61678-A5A5-42E5-AFD4-6C68B87DAC12}" destId="{DE2B5405-F8A2-4E7D-9343-890E791B3E3B}" srcOrd="2" destOrd="0" presId="urn:microsoft.com/office/officeart/2005/8/layout/chevron2"/>
    <dgm:cxn modelId="{5F734918-27D2-411C-A67E-2BD1BBD44774}" type="presParOf" srcId="{DE2B5405-F8A2-4E7D-9343-890E791B3E3B}" destId="{AACDE0E7-0B98-4762-90BD-1B1E68F8E671}" srcOrd="0" destOrd="0" presId="urn:microsoft.com/office/officeart/2005/8/layout/chevron2"/>
    <dgm:cxn modelId="{63CF3DA4-CF0D-4E61-B3BF-AEDA50AD348A}" type="presParOf" srcId="{DE2B5405-F8A2-4E7D-9343-890E791B3E3B}" destId="{B4B4FC53-B744-4B61-B475-B6A0C8E98ED9}" srcOrd="1" destOrd="0" presId="urn:microsoft.com/office/officeart/2005/8/layout/chevron2"/>
    <dgm:cxn modelId="{88406420-0F87-49E3-8856-D9C46F06BBA4}" type="presParOf" srcId="{5EB61678-A5A5-42E5-AFD4-6C68B87DAC12}" destId="{082C3448-3F93-4B9F-82E2-C5A6C17412EB}" srcOrd="3" destOrd="0" presId="urn:microsoft.com/office/officeart/2005/8/layout/chevron2"/>
    <dgm:cxn modelId="{FB24DF0B-0BA6-40E2-AF05-E1297BB494ED}" type="presParOf" srcId="{5EB61678-A5A5-42E5-AFD4-6C68B87DAC12}" destId="{30132535-8C1A-40B9-AE09-A5B26609A0AE}" srcOrd="4" destOrd="0" presId="urn:microsoft.com/office/officeart/2005/8/layout/chevron2"/>
    <dgm:cxn modelId="{63C588BC-2465-4B5E-B89D-84B1AC9C4B5E}" type="presParOf" srcId="{30132535-8C1A-40B9-AE09-A5B26609A0AE}" destId="{10D7C009-BAC1-4107-86FF-577651B45DAC}" srcOrd="0" destOrd="0" presId="urn:microsoft.com/office/officeart/2005/8/layout/chevron2"/>
    <dgm:cxn modelId="{EEAD4D97-FC10-46E7-8612-EBE6FE15F622}" type="presParOf" srcId="{30132535-8C1A-40B9-AE09-A5B26609A0AE}" destId="{82017E01-AB5D-4DDC-B4F7-0A8144990B68}" srcOrd="1" destOrd="0" presId="urn:microsoft.com/office/officeart/2005/8/layout/chevron2"/>
    <dgm:cxn modelId="{AA015A39-C0C3-4776-80B4-27BF3DA6B1E7}" type="presParOf" srcId="{5EB61678-A5A5-42E5-AFD4-6C68B87DAC12}" destId="{DC507E2F-E992-4FC5-AFB0-4AC439ABA886}" srcOrd="5" destOrd="0" presId="urn:microsoft.com/office/officeart/2005/8/layout/chevron2"/>
    <dgm:cxn modelId="{F4419F74-86A5-4D53-8A55-659CD5BA8FC0}" type="presParOf" srcId="{5EB61678-A5A5-42E5-AFD4-6C68B87DAC12}" destId="{D6FCC857-29AC-4E69-AE49-C7858C9BAD42}" srcOrd="6" destOrd="0" presId="urn:microsoft.com/office/officeart/2005/8/layout/chevron2"/>
    <dgm:cxn modelId="{ABD590C7-21CA-4F37-98AD-E75E1DBD78CE}" type="presParOf" srcId="{D6FCC857-29AC-4E69-AE49-C7858C9BAD42}" destId="{A31A14EB-3D77-4D40-A629-2DC3F6C609F6}" srcOrd="0" destOrd="0" presId="urn:microsoft.com/office/officeart/2005/8/layout/chevron2"/>
    <dgm:cxn modelId="{BA7A5073-4377-48F8-BB0C-0D5C11ED5574}" type="presParOf" srcId="{D6FCC857-29AC-4E69-AE49-C7858C9BAD42}" destId="{75EC2D6F-2AB0-4339-9624-C77311812806}"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D1D7D9-649F-4029-9630-0DD67559D51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30AA14CD-5916-4E5E-883D-5B8B1941360C}">
      <dgm:prSet phldrT="[Text]"/>
      <dgm:spPr/>
      <dgm:t>
        <a:bodyPr/>
        <a:lstStyle/>
        <a:p>
          <a:r>
            <a:rPr lang="en-GB" dirty="0" smtClean="0"/>
            <a:t>MEDIUM</a:t>
          </a:r>
          <a:endParaRPr lang="en-GB" dirty="0"/>
        </a:p>
      </dgm:t>
    </dgm:pt>
    <dgm:pt modelId="{42978BC8-7777-42DA-9181-11454A56FDBB}" type="parTrans" cxnId="{301DF779-FFA8-4560-A91C-8975EFBB8975}">
      <dgm:prSet/>
      <dgm:spPr/>
      <dgm:t>
        <a:bodyPr/>
        <a:lstStyle/>
        <a:p>
          <a:endParaRPr lang="en-GB"/>
        </a:p>
      </dgm:t>
    </dgm:pt>
    <dgm:pt modelId="{A3491A32-B171-444D-8243-C8D7B504AA30}" type="sibTrans" cxnId="{301DF779-FFA8-4560-A91C-8975EFBB8975}">
      <dgm:prSet/>
      <dgm:spPr/>
      <dgm:t>
        <a:bodyPr/>
        <a:lstStyle/>
        <a:p>
          <a:endParaRPr lang="en-GB"/>
        </a:p>
      </dgm:t>
    </dgm:pt>
    <dgm:pt modelId="{8C91D09D-B197-4107-B9B8-2E6D988F6904}">
      <dgm:prSet phldrT="[Text]"/>
      <dgm:spPr/>
      <dgm:t>
        <a:bodyPr/>
        <a:lstStyle/>
        <a:p>
          <a:r>
            <a:rPr lang="en-GB" dirty="0" smtClean="0"/>
            <a:t>THE SENDER SELECTS AN APPROPRIATE MEDIUM FOR SUCCESSFUL TRANSMISSION OF THE MESSAGE. </a:t>
          </a:r>
          <a:endParaRPr lang="en-GB" dirty="0"/>
        </a:p>
      </dgm:t>
    </dgm:pt>
    <dgm:pt modelId="{6A81AD28-7E36-4B17-9646-EF1AE2319183}" type="parTrans" cxnId="{654687DC-18D8-4D02-82F9-2DCE017C72C8}">
      <dgm:prSet/>
      <dgm:spPr/>
      <dgm:t>
        <a:bodyPr/>
        <a:lstStyle/>
        <a:p>
          <a:endParaRPr lang="en-GB"/>
        </a:p>
      </dgm:t>
    </dgm:pt>
    <dgm:pt modelId="{9EE459DB-037F-49D9-90A7-ADC62C7A3D97}" type="sibTrans" cxnId="{654687DC-18D8-4D02-82F9-2DCE017C72C8}">
      <dgm:prSet/>
      <dgm:spPr/>
      <dgm:t>
        <a:bodyPr/>
        <a:lstStyle/>
        <a:p>
          <a:endParaRPr lang="en-GB"/>
        </a:p>
      </dgm:t>
    </dgm:pt>
    <dgm:pt modelId="{7E28CE9F-66AE-43F9-8693-DB727D7D18ED}">
      <dgm:prSet phldrT="[Text]"/>
      <dgm:spPr/>
      <dgm:t>
        <a:bodyPr/>
        <a:lstStyle/>
        <a:p>
          <a:r>
            <a:rPr lang="en-GB" dirty="0" smtClean="0"/>
            <a:t>IF THE SENDOR DOESN’T SELECT THE TRANSMISSION MODE CORRECTLY, MAY BE MANY CHANGES OCCURS FOR MISCOMMUNICATION.</a:t>
          </a:r>
          <a:endParaRPr lang="en-GB" dirty="0"/>
        </a:p>
      </dgm:t>
    </dgm:pt>
    <dgm:pt modelId="{5E53C9EC-A53B-41B5-B56E-CD7DE578541E}" type="parTrans" cxnId="{07B86F02-F092-4503-A260-720F89C64F5D}">
      <dgm:prSet/>
      <dgm:spPr/>
      <dgm:t>
        <a:bodyPr/>
        <a:lstStyle/>
        <a:p>
          <a:endParaRPr lang="en-GB"/>
        </a:p>
      </dgm:t>
    </dgm:pt>
    <dgm:pt modelId="{E49F1200-01EB-4EA3-B7D5-020515498D60}" type="sibTrans" cxnId="{07B86F02-F092-4503-A260-720F89C64F5D}">
      <dgm:prSet/>
      <dgm:spPr/>
      <dgm:t>
        <a:bodyPr/>
        <a:lstStyle/>
        <a:p>
          <a:endParaRPr lang="en-GB"/>
        </a:p>
      </dgm:t>
    </dgm:pt>
    <dgm:pt modelId="{FED58A0A-56F6-436B-A897-A95235A44E0C}">
      <dgm:prSet phldrT="[Text]"/>
      <dgm:spPr/>
      <dgm:t>
        <a:bodyPr/>
        <a:lstStyle/>
        <a:p>
          <a:r>
            <a:rPr lang="en-GB" dirty="0" smtClean="0"/>
            <a:t>NOISE</a:t>
          </a:r>
          <a:endParaRPr lang="en-GB" dirty="0"/>
        </a:p>
      </dgm:t>
    </dgm:pt>
    <dgm:pt modelId="{CEBCB937-9138-489D-AC3D-D7A14F67B7FA}" type="parTrans" cxnId="{C9C8F5E2-7DF5-4602-B4B6-C28D8EFD5039}">
      <dgm:prSet/>
      <dgm:spPr/>
      <dgm:t>
        <a:bodyPr/>
        <a:lstStyle/>
        <a:p>
          <a:endParaRPr lang="en-GB"/>
        </a:p>
      </dgm:t>
    </dgm:pt>
    <dgm:pt modelId="{7B19796C-6493-4CE4-B929-2D1AA2374DB6}" type="sibTrans" cxnId="{C9C8F5E2-7DF5-4602-B4B6-C28D8EFD5039}">
      <dgm:prSet/>
      <dgm:spPr/>
      <dgm:t>
        <a:bodyPr/>
        <a:lstStyle/>
        <a:p>
          <a:endParaRPr lang="en-GB"/>
        </a:p>
      </dgm:t>
    </dgm:pt>
    <dgm:pt modelId="{484EE65F-F967-4F1F-9C8E-E52612BACE1E}">
      <dgm:prSet phldrT="[Text]"/>
      <dgm:spPr/>
      <dgm:t>
        <a:bodyPr/>
        <a:lstStyle/>
        <a:p>
          <a:r>
            <a:rPr lang="en-GB" dirty="0" smtClean="0"/>
            <a:t>IN THE PROCESS OF TRANSMISSION OF MESSAGE, VARIOUS DISTORTION CAN BLOCK THE SMOOTH FLOW OF MESSAGE.THE DISTORTION IS KNOWN AS MESSAGE.</a:t>
          </a:r>
          <a:endParaRPr lang="en-GB" dirty="0"/>
        </a:p>
      </dgm:t>
    </dgm:pt>
    <dgm:pt modelId="{C0B8D2F0-7639-41D1-8FDB-EF5EDFE73F0A}" type="parTrans" cxnId="{E651709A-7168-46C4-820D-CA3FB7499DC1}">
      <dgm:prSet/>
      <dgm:spPr/>
      <dgm:t>
        <a:bodyPr/>
        <a:lstStyle/>
        <a:p>
          <a:endParaRPr lang="en-GB"/>
        </a:p>
      </dgm:t>
    </dgm:pt>
    <dgm:pt modelId="{D6AE2F1E-8D43-4A52-AF44-62B895176D67}" type="sibTrans" cxnId="{E651709A-7168-46C4-820D-CA3FB7499DC1}">
      <dgm:prSet/>
      <dgm:spPr/>
      <dgm:t>
        <a:bodyPr/>
        <a:lstStyle/>
        <a:p>
          <a:endParaRPr lang="en-GB"/>
        </a:p>
      </dgm:t>
    </dgm:pt>
    <dgm:pt modelId="{4E829892-A5EC-46D7-AA22-BD8B52A19D44}">
      <dgm:prSet phldrT="[Text]"/>
      <dgm:spPr/>
      <dgm:t>
        <a:bodyPr/>
        <a:lstStyle/>
        <a:p>
          <a:r>
            <a:rPr lang="en-GB" dirty="0" smtClean="0"/>
            <a:t>RECEIVER</a:t>
          </a:r>
        </a:p>
      </dgm:t>
    </dgm:pt>
    <dgm:pt modelId="{05AF37F9-B69D-48BA-ADF6-1C3125741079}" type="parTrans" cxnId="{EDD11FA6-459B-4FBA-BA42-D336FD387935}">
      <dgm:prSet/>
      <dgm:spPr/>
      <dgm:t>
        <a:bodyPr/>
        <a:lstStyle/>
        <a:p>
          <a:endParaRPr lang="en-GB"/>
        </a:p>
      </dgm:t>
    </dgm:pt>
    <dgm:pt modelId="{11C1187B-BD6C-4643-970D-6EEEB9523EDF}" type="sibTrans" cxnId="{EDD11FA6-459B-4FBA-BA42-D336FD387935}">
      <dgm:prSet/>
      <dgm:spPr/>
      <dgm:t>
        <a:bodyPr/>
        <a:lstStyle/>
        <a:p>
          <a:endParaRPr lang="en-GB"/>
        </a:p>
      </dgm:t>
    </dgm:pt>
    <dgm:pt modelId="{0DCAEA6A-6883-4D1C-A45E-534944F17D3D}">
      <dgm:prSet phldrT="[Text]"/>
      <dgm:spPr/>
      <dgm:t>
        <a:bodyPr/>
        <a:lstStyle/>
        <a:p>
          <a:r>
            <a:rPr lang="en-GB" dirty="0" smtClean="0"/>
            <a:t>THE RECEIPENT OF THE MESSAGE IS KNOWN AS RECEIVER.</a:t>
          </a:r>
          <a:endParaRPr lang="en-GB" dirty="0"/>
        </a:p>
      </dgm:t>
    </dgm:pt>
    <dgm:pt modelId="{B956A3A9-642C-4561-B33F-518778660EE0}" type="parTrans" cxnId="{7E15B7B0-9677-4025-9D23-88DE030F348A}">
      <dgm:prSet/>
      <dgm:spPr/>
      <dgm:t>
        <a:bodyPr/>
        <a:lstStyle/>
        <a:p>
          <a:endParaRPr lang="en-GB"/>
        </a:p>
      </dgm:t>
    </dgm:pt>
    <dgm:pt modelId="{E50DD14C-11C3-43DE-BC3E-94543FA73000}" type="sibTrans" cxnId="{7E15B7B0-9677-4025-9D23-88DE030F348A}">
      <dgm:prSet/>
      <dgm:spPr/>
      <dgm:t>
        <a:bodyPr/>
        <a:lstStyle/>
        <a:p>
          <a:endParaRPr lang="en-GB"/>
        </a:p>
      </dgm:t>
    </dgm:pt>
    <dgm:pt modelId="{4C8E0949-A28D-440F-BE87-A4F4C7D4FA59}">
      <dgm:prSet phldrT="[Text]"/>
      <dgm:spPr/>
      <dgm:t>
        <a:bodyPr/>
        <a:lstStyle/>
        <a:p>
          <a:r>
            <a:rPr lang="en-GB" dirty="0" smtClean="0"/>
            <a:t>THE RECEIVER FUNCTIONS ARE, ATTENDING TO THE MESSAGE, INTERPRETING AND EVALUATING THE MESSAGE.</a:t>
          </a:r>
          <a:endParaRPr lang="en-GB" dirty="0"/>
        </a:p>
      </dgm:t>
    </dgm:pt>
    <dgm:pt modelId="{CFCE1338-C831-41EC-BF73-63B9D173FC13}" type="parTrans" cxnId="{EAC15884-9208-412F-ACFD-4C1FA183A7BC}">
      <dgm:prSet/>
      <dgm:spPr/>
      <dgm:t>
        <a:bodyPr/>
        <a:lstStyle/>
        <a:p>
          <a:endParaRPr lang="en-GB"/>
        </a:p>
      </dgm:t>
    </dgm:pt>
    <dgm:pt modelId="{EC81970F-B324-430C-A07D-C5FF2D6A90CE}" type="sibTrans" cxnId="{EAC15884-9208-412F-ACFD-4C1FA183A7BC}">
      <dgm:prSet/>
      <dgm:spPr/>
      <dgm:t>
        <a:bodyPr/>
        <a:lstStyle/>
        <a:p>
          <a:endParaRPr lang="en-GB"/>
        </a:p>
      </dgm:t>
    </dgm:pt>
    <dgm:pt modelId="{D6212C8F-3021-415B-83DC-9654969C0756}">
      <dgm:prSet/>
      <dgm:spPr/>
      <dgm:t>
        <a:bodyPr/>
        <a:lstStyle/>
        <a:p>
          <a:r>
            <a:rPr lang="en-GB" dirty="0" smtClean="0"/>
            <a:t>DECODING</a:t>
          </a:r>
          <a:endParaRPr lang="en-GB" dirty="0"/>
        </a:p>
      </dgm:t>
    </dgm:pt>
    <dgm:pt modelId="{F5E54180-393E-472C-B863-0BBBBE19470F}" type="parTrans" cxnId="{A88A77F1-FC89-4685-9F26-B9316E401018}">
      <dgm:prSet/>
      <dgm:spPr/>
    </dgm:pt>
    <dgm:pt modelId="{ED5DFE96-0B1A-4BFD-ABC4-9BE90038EC8C}" type="sibTrans" cxnId="{A88A77F1-FC89-4685-9F26-B9316E401018}">
      <dgm:prSet/>
      <dgm:spPr/>
    </dgm:pt>
    <dgm:pt modelId="{BFFFE9BB-BF14-41ED-8B36-FA81B2AE30C8}">
      <dgm:prSet/>
      <dgm:spPr/>
      <dgm:t>
        <a:bodyPr/>
        <a:lstStyle/>
        <a:p>
          <a:r>
            <a:rPr lang="en-GB" dirty="0" smtClean="0"/>
            <a:t>FEEDBACK</a:t>
          </a:r>
          <a:endParaRPr lang="en-GB" dirty="0"/>
        </a:p>
      </dgm:t>
    </dgm:pt>
    <dgm:pt modelId="{CF8B693B-04A1-47A9-A590-954BF8474867}" type="parTrans" cxnId="{7DEAA393-D1BD-4EFE-8006-D4285A8E2B5E}">
      <dgm:prSet/>
      <dgm:spPr/>
    </dgm:pt>
    <dgm:pt modelId="{DF169A76-EC84-464B-8035-CAEB0E08DE8F}" type="sibTrans" cxnId="{7DEAA393-D1BD-4EFE-8006-D4285A8E2B5E}">
      <dgm:prSet/>
      <dgm:spPr/>
    </dgm:pt>
    <dgm:pt modelId="{A00B8605-6A18-4395-BCF5-C23E9CDA46BD}">
      <dgm:prSet/>
      <dgm:spPr/>
      <dgm:t>
        <a:bodyPr/>
        <a:lstStyle/>
        <a:p>
          <a:r>
            <a:rPr lang="en-GB" dirty="0" smtClean="0"/>
            <a:t>THE PROCESS OF INTERPRETATIONOF THE MESSAGE IS CALLED DECODING.</a:t>
          </a:r>
          <a:endParaRPr lang="en-GB" dirty="0"/>
        </a:p>
      </dgm:t>
    </dgm:pt>
    <dgm:pt modelId="{906C515A-D0AE-49F7-BBD8-3A65DD56A0AA}" type="parTrans" cxnId="{D7A8342A-54DC-44E3-BE34-73456D7BF245}">
      <dgm:prSet/>
      <dgm:spPr/>
    </dgm:pt>
    <dgm:pt modelId="{11C8E777-2584-4030-B68D-BCE4922EA47F}" type="sibTrans" cxnId="{D7A8342A-54DC-44E3-BE34-73456D7BF245}">
      <dgm:prSet/>
      <dgm:spPr/>
    </dgm:pt>
    <dgm:pt modelId="{6A07D253-7EBD-4E6C-97F6-95F3721CAD90}">
      <dgm:prSet/>
      <dgm:spPr/>
      <dgm:t>
        <a:bodyPr/>
        <a:lstStyle/>
        <a:p>
          <a:r>
            <a:rPr lang="en-GB" dirty="0" smtClean="0"/>
            <a:t>THE RESPONSEOR RETURN MESSAGE IS CALLED FEEDBACK.</a:t>
          </a:r>
          <a:endParaRPr lang="en-GB" dirty="0"/>
        </a:p>
      </dgm:t>
    </dgm:pt>
    <dgm:pt modelId="{BA34C467-2D8F-47FE-82FE-A3047BA9BDC7}" type="parTrans" cxnId="{BDA33CFF-AF15-4315-8018-0F32934372B4}">
      <dgm:prSet/>
      <dgm:spPr/>
    </dgm:pt>
    <dgm:pt modelId="{8147328F-D475-439A-A9DB-430CA5DEB5AC}" type="sibTrans" cxnId="{BDA33CFF-AF15-4315-8018-0F32934372B4}">
      <dgm:prSet/>
      <dgm:spPr/>
    </dgm:pt>
    <dgm:pt modelId="{1641643E-39E2-4E4E-A857-81DB5FEEABEF}">
      <dgm:prSet/>
      <dgm:spPr/>
      <dgm:t>
        <a:bodyPr/>
        <a:lstStyle/>
        <a:p>
          <a:r>
            <a:rPr lang="en-GB" dirty="0" smtClean="0"/>
            <a:t>WHEN THE FEEDBACK IS GOT BY THE SENDER, CYCLE OF COMMUNICATION IS COMPLETED.</a:t>
          </a:r>
          <a:endParaRPr lang="en-GB" dirty="0"/>
        </a:p>
      </dgm:t>
    </dgm:pt>
    <dgm:pt modelId="{26777B5C-DBED-4C9E-A6FB-A2AB1C59C9A0}" type="parTrans" cxnId="{5D50EF33-7583-4CBB-AE58-D226D54F05D9}">
      <dgm:prSet/>
      <dgm:spPr/>
    </dgm:pt>
    <dgm:pt modelId="{11F17059-AC14-4197-B3C7-9671D9531867}" type="sibTrans" cxnId="{5D50EF33-7583-4CBB-AE58-D226D54F05D9}">
      <dgm:prSet/>
      <dgm:spPr/>
    </dgm:pt>
    <dgm:pt modelId="{16AB40F9-F1D5-42A2-9502-6670CA937D61}" type="pres">
      <dgm:prSet presAssocID="{F0D1D7D9-649F-4029-9630-0DD67559D51A}" presName="linearFlow" presStyleCnt="0">
        <dgm:presLayoutVars>
          <dgm:dir/>
          <dgm:animLvl val="lvl"/>
          <dgm:resizeHandles val="exact"/>
        </dgm:presLayoutVars>
      </dgm:prSet>
      <dgm:spPr/>
      <dgm:t>
        <a:bodyPr/>
        <a:lstStyle/>
        <a:p>
          <a:endParaRPr lang="en-GB"/>
        </a:p>
      </dgm:t>
    </dgm:pt>
    <dgm:pt modelId="{686A7F15-C71D-45D4-838F-BB57D55A1283}" type="pres">
      <dgm:prSet presAssocID="{30AA14CD-5916-4E5E-883D-5B8B1941360C}" presName="composite" presStyleCnt="0"/>
      <dgm:spPr/>
    </dgm:pt>
    <dgm:pt modelId="{3A856BD2-D319-4C72-BA66-D0DBA94301BB}" type="pres">
      <dgm:prSet presAssocID="{30AA14CD-5916-4E5E-883D-5B8B1941360C}" presName="parentText" presStyleLbl="alignNode1" presStyleIdx="0" presStyleCnt="5">
        <dgm:presLayoutVars>
          <dgm:chMax val="1"/>
          <dgm:bulletEnabled val="1"/>
        </dgm:presLayoutVars>
      </dgm:prSet>
      <dgm:spPr/>
      <dgm:t>
        <a:bodyPr/>
        <a:lstStyle/>
        <a:p>
          <a:endParaRPr lang="en-GB"/>
        </a:p>
      </dgm:t>
    </dgm:pt>
    <dgm:pt modelId="{8D6C2537-2876-4115-9A30-AD515EDF470E}" type="pres">
      <dgm:prSet presAssocID="{30AA14CD-5916-4E5E-883D-5B8B1941360C}" presName="descendantText" presStyleLbl="alignAcc1" presStyleIdx="0" presStyleCnt="5">
        <dgm:presLayoutVars>
          <dgm:bulletEnabled val="1"/>
        </dgm:presLayoutVars>
      </dgm:prSet>
      <dgm:spPr/>
      <dgm:t>
        <a:bodyPr/>
        <a:lstStyle/>
        <a:p>
          <a:endParaRPr lang="en-GB"/>
        </a:p>
      </dgm:t>
    </dgm:pt>
    <dgm:pt modelId="{2E93C735-5058-4419-A9A3-A6273CBA21EB}" type="pres">
      <dgm:prSet presAssocID="{A3491A32-B171-444D-8243-C8D7B504AA30}" presName="sp" presStyleCnt="0"/>
      <dgm:spPr/>
    </dgm:pt>
    <dgm:pt modelId="{83972203-7E27-4052-B1BD-6CE3A7055FD1}" type="pres">
      <dgm:prSet presAssocID="{FED58A0A-56F6-436B-A897-A95235A44E0C}" presName="composite" presStyleCnt="0"/>
      <dgm:spPr/>
    </dgm:pt>
    <dgm:pt modelId="{278203C0-FFAD-4009-A508-40629B6E0744}" type="pres">
      <dgm:prSet presAssocID="{FED58A0A-56F6-436B-A897-A95235A44E0C}" presName="parentText" presStyleLbl="alignNode1" presStyleIdx="1" presStyleCnt="5">
        <dgm:presLayoutVars>
          <dgm:chMax val="1"/>
          <dgm:bulletEnabled val="1"/>
        </dgm:presLayoutVars>
      </dgm:prSet>
      <dgm:spPr/>
      <dgm:t>
        <a:bodyPr/>
        <a:lstStyle/>
        <a:p>
          <a:endParaRPr lang="en-GB"/>
        </a:p>
      </dgm:t>
    </dgm:pt>
    <dgm:pt modelId="{DF48BADA-E725-41D6-9054-979F41300192}" type="pres">
      <dgm:prSet presAssocID="{FED58A0A-56F6-436B-A897-A95235A44E0C}" presName="descendantText" presStyleLbl="alignAcc1" presStyleIdx="1" presStyleCnt="5">
        <dgm:presLayoutVars>
          <dgm:bulletEnabled val="1"/>
        </dgm:presLayoutVars>
      </dgm:prSet>
      <dgm:spPr/>
      <dgm:t>
        <a:bodyPr/>
        <a:lstStyle/>
        <a:p>
          <a:endParaRPr lang="en-GB"/>
        </a:p>
      </dgm:t>
    </dgm:pt>
    <dgm:pt modelId="{F9EDB4F7-F596-4543-8A94-C2CB4BB272D8}" type="pres">
      <dgm:prSet presAssocID="{7B19796C-6493-4CE4-B929-2D1AA2374DB6}" presName="sp" presStyleCnt="0"/>
      <dgm:spPr/>
    </dgm:pt>
    <dgm:pt modelId="{188CB8F0-6B37-4185-B09D-6100DAD441B2}" type="pres">
      <dgm:prSet presAssocID="{4E829892-A5EC-46D7-AA22-BD8B52A19D44}" presName="composite" presStyleCnt="0"/>
      <dgm:spPr/>
    </dgm:pt>
    <dgm:pt modelId="{E524247E-4B07-46D5-9814-3F3B9D6410F6}" type="pres">
      <dgm:prSet presAssocID="{4E829892-A5EC-46D7-AA22-BD8B52A19D44}" presName="parentText" presStyleLbl="alignNode1" presStyleIdx="2" presStyleCnt="5">
        <dgm:presLayoutVars>
          <dgm:chMax val="1"/>
          <dgm:bulletEnabled val="1"/>
        </dgm:presLayoutVars>
      </dgm:prSet>
      <dgm:spPr/>
      <dgm:t>
        <a:bodyPr/>
        <a:lstStyle/>
        <a:p>
          <a:endParaRPr lang="en-GB"/>
        </a:p>
      </dgm:t>
    </dgm:pt>
    <dgm:pt modelId="{2F65719C-9A63-43DE-A354-49B4055D2DC5}" type="pres">
      <dgm:prSet presAssocID="{4E829892-A5EC-46D7-AA22-BD8B52A19D44}" presName="descendantText" presStyleLbl="alignAcc1" presStyleIdx="2" presStyleCnt="5">
        <dgm:presLayoutVars>
          <dgm:bulletEnabled val="1"/>
        </dgm:presLayoutVars>
      </dgm:prSet>
      <dgm:spPr/>
      <dgm:t>
        <a:bodyPr/>
        <a:lstStyle/>
        <a:p>
          <a:endParaRPr lang="en-GB"/>
        </a:p>
      </dgm:t>
    </dgm:pt>
    <dgm:pt modelId="{8A4C1780-74AB-44BD-949A-C5D4C79560C3}" type="pres">
      <dgm:prSet presAssocID="{11C1187B-BD6C-4643-970D-6EEEB9523EDF}" presName="sp" presStyleCnt="0"/>
      <dgm:spPr/>
    </dgm:pt>
    <dgm:pt modelId="{91555421-2624-47CB-ADDD-3A092E19FBB2}" type="pres">
      <dgm:prSet presAssocID="{D6212C8F-3021-415B-83DC-9654969C0756}" presName="composite" presStyleCnt="0"/>
      <dgm:spPr/>
    </dgm:pt>
    <dgm:pt modelId="{7F1E6309-36F0-4D1D-B5C5-DDB83192F8C5}" type="pres">
      <dgm:prSet presAssocID="{D6212C8F-3021-415B-83DC-9654969C0756}" presName="parentText" presStyleLbl="alignNode1" presStyleIdx="3" presStyleCnt="5">
        <dgm:presLayoutVars>
          <dgm:chMax val="1"/>
          <dgm:bulletEnabled val="1"/>
        </dgm:presLayoutVars>
      </dgm:prSet>
      <dgm:spPr/>
      <dgm:t>
        <a:bodyPr/>
        <a:lstStyle/>
        <a:p>
          <a:endParaRPr lang="en-GB"/>
        </a:p>
      </dgm:t>
    </dgm:pt>
    <dgm:pt modelId="{7972640B-B6A9-4DEB-996A-D10CFDF72A66}" type="pres">
      <dgm:prSet presAssocID="{D6212C8F-3021-415B-83DC-9654969C0756}" presName="descendantText" presStyleLbl="alignAcc1" presStyleIdx="3" presStyleCnt="5">
        <dgm:presLayoutVars>
          <dgm:bulletEnabled val="1"/>
        </dgm:presLayoutVars>
      </dgm:prSet>
      <dgm:spPr/>
      <dgm:t>
        <a:bodyPr/>
        <a:lstStyle/>
        <a:p>
          <a:endParaRPr lang="en-GB"/>
        </a:p>
      </dgm:t>
    </dgm:pt>
    <dgm:pt modelId="{5411955A-D557-47D4-A998-DB4681C3E6BC}" type="pres">
      <dgm:prSet presAssocID="{ED5DFE96-0B1A-4BFD-ABC4-9BE90038EC8C}" presName="sp" presStyleCnt="0"/>
      <dgm:spPr/>
    </dgm:pt>
    <dgm:pt modelId="{CFE660B1-E247-4BD6-A3A1-96F123473716}" type="pres">
      <dgm:prSet presAssocID="{BFFFE9BB-BF14-41ED-8B36-FA81B2AE30C8}" presName="composite" presStyleCnt="0"/>
      <dgm:spPr/>
    </dgm:pt>
    <dgm:pt modelId="{EDB15E90-FFD6-4BCA-9C99-C559B4F78900}" type="pres">
      <dgm:prSet presAssocID="{BFFFE9BB-BF14-41ED-8B36-FA81B2AE30C8}" presName="parentText" presStyleLbl="alignNode1" presStyleIdx="4" presStyleCnt="5">
        <dgm:presLayoutVars>
          <dgm:chMax val="1"/>
          <dgm:bulletEnabled val="1"/>
        </dgm:presLayoutVars>
      </dgm:prSet>
      <dgm:spPr/>
      <dgm:t>
        <a:bodyPr/>
        <a:lstStyle/>
        <a:p>
          <a:endParaRPr lang="en-GB"/>
        </a:p>
      </dgm:t>
    </dgm:pt>
    <dgm:pt modelId="{B14A56EF-C0E9-406B-8CEB-F633A9038F0C}" type="pres">
      <dgm:prSet presAssocID="{BFFFE9BB-BF14-41ED-8B36-FA81B2AE30C8}" presName="descendantText" presStyleLbl="alignAcc1" presStyleIdx="4" presStyleCnt="5">
        <dgm:presLayoutVars>
          <dgm:bulletEnabled val="1"/>
        </dgm:presLayoutVars>
      </dgm:prSet>
      <dgm:spPr/>
      <dgm:t>
        <a:bodyPr/>
        <a:lstStyle/>
        <a:p>
          <a:endParaRPr lang="en-GB"/>
        </a:p>
      </dgm:t>
    </dgm:pt>
  </dgm:ptLst>
  <dgm:cxnLst>
    <dgm:cxn modelId="{A4AA452F-04BF-4B55-BE67-937D11BF2F27}" type="presOf" srcId="{FED58A0A-56F6-436B-A897-A95235A44E0C}" destId="{278203C0-FFAD-4009-A508-40629B6E0744}" srcOrd="0" destOrd="0" presId="urn:microsoft.com/office/officeart/2005/8/layout/chevron2"/>
    <dgm:cxn modelId="{C73EED4D-8C90-4234-985A-AB42D940CC2A}" type="presOf" srcId="{7E28CE9F-66AE-43F9-8693-DB727D7D18ED}" destId="{8D6C2537-2876-4115-9A30-AD515EDF470E}" srcOrd="0" destOrd="1" presId="urn:microsoft.com/office/officeart/2005/8/layout/chevron2"/>
    <dgm:cxn modelId="{29A13720-AF2F-4D73-B71F-D8DE4FA13CA3}" type="presOf" srcId="{0DCAEA6A-6883-4D1C-A45E-534944F17D3D}" destId="{2F65719C-9A63-43DE-A354-49B4055D2DC5}" srcOrd="0" destOrd="0" presId="urn:microsoft.com/office/officeart/2005/8/layout/chevron2"/>
    <dgm:cxn modelId="{C9C8F5E2-7DF5-4602-B4B6-C28D8EFD5039}" srcId="{F0D1D7D9-649F-4029-9630-0DD67559D51A}" destId="{FED58A0A-56F6-436B-A897-A95235A44E0C}" srcOrd="1" destOrd="0" parTransId="{CEBCB937-9138-489D-AC3D-D7A14F67B7FA}" sibTransId="{7B19796C-6493-4CE4-B929-2D1AA2374DB6}"/>
    <dgm:cxn modelId="{4E35D638-AABF-44BF-AE61-A589E97CD1F5}" type="presOf" srcId="{30AA14CD-5916-4E5E-883D-5B8B1941360C}" destId="{3A856BD2-D319-4C72-BA66-D0DBA94301BB}" srcOrd="0" destOrd="0" presId="urn:microsoft.com/office/officeart/2005/8/layout/chevron2"/>
    <dgm:cxn modelId="{7E15B7B0-9677-4025-9D23-88DE030F348A}" srcId="{4E829892-A5EC-46D7-AA22-BD8B52A19D44}" destId="{0DCAEA6A-6883-4D1C-A45E-534944F17D3D}" srcOrd="0" destOrd="0" parTransId="{B956A3A9-642C-4561-B33F-518778660EE0}" sibTransId="{E50DD14C-11C3-43DE-BC3E-94543FA73000}"/>
    <dgm:cxn modelId="{E651709A-7168-46C4-820D-CA3FB7499DC1}" srcId="{FED58A0A-56F6-436B-A897-A95235A44E0C}" destId="{484EE65F-F967-4F1F-9C8E-E52612BACE1E}" srcOrd="0" destOrd="0" parTransId="{C0B8D2F0-7639-41D1-8FDB-EF5EDFE73F0A}" sibTransId="{D6AE2F1E-8D43-4A52-AF44-62B895176D67}"/>
    <dgm:cxn modelId="{22F2F973-6CA4-49B5-AE6A-0A7F930569C4}" type="presOf" srcId="{F0D1D7D9-649F-4029-9630-0DD67559D51A}" destId="{16AB40F9-F1D5-42A2-9502-6670CA937D61}" srcOrd="0" destOrd="0" presId="urn:microsoft.com/office/officeart/2005/8/layout/chevron2"/>
    <dgm:cxn modelId="{07B86F02-F092-4503-A260-720F89C64F5D}" srcId="{30AA14CD-5916-4E5E-883D-5B8B1941360C}" destId="{7E28CE9F-66AE-43F9-8693-DB727D7D18ED}" srcOrd="1" destOrd="0" parTransId="{5E53C9EC-A53B-41B5-B56E-CD7DE578541E}" sibTransId="{E49F1200-01EB-4EA3-B7D5-020515498D60}"/>
    <dgm:cxn modelId="{6836F21B-BB0B-442C-BDCC-B8525AC45AD0}" type="presOf" srcId="{484EE65F-F967-4F1F-9C8E-E52612BACE1E}" destId="{DF48BADA-E725-41D6-9054-979F41300192}" srcOrd="0" destOrd="0" presId="urn:microsoft.com/office/officeart/2005/8/layout/chevron2"/>
    <dgm:cxn modelId="{7DEAA393-D1BD-4EFE-8006-D4285A8E2B5E}" srcId="{F0D1D7D9-649F-4029-9630-0DD67559D51A}" destId="{BFFFE9BB-BF14-41ED-8B36-FA81B2AE30C8}" srcOrd="4" destOrd="0" parTransId="{CF8B693B-04A1-47A9-A590-954BF8474867}" sibTransId="{DF169A76-EC84-464B-8035-CAEB0E08DE8F}"/>
    <dgm:cxn modelId="{EAC15884-9208-412F-ACFD-4C1FA183A7BC}" srcId="{4E829892-A5EC-46D7-AA22-BD8B52A19D44}" destId="{4C8E0949-A28D-440F-BE87-A4F4C7D4FA59}" srcOrd="1" destOrd="0" parTransId="{CFCE1338-C831-41EC-BF73-63B9D173FC13}" sibTransId="{EC81970F-B324-430C-A07D-C5FF2D6A90CE}"/>
    <dgm:cxn modelId="{5D50EF33-7583-4CBB-AE58-D226D54F05D9}" srcId="{BFFFE9BB-BF14-41ED-8B36-FA81B2AE30C8}" destId="{1641643E-39E2-4E4E-A857-81DB5FEEABEF}" srcOrd="1" destOrd="0" parTransId="{26777B5C-DBED-4C9E-A6FB-A2AB1C59C9A0}" sibTransId="{11F17059-AC14-4197-B3C7-9671D9531867}"/>
    <dgm:cxn modelId="{57311C48-5655-4736-BA29-47923CD78F3C}" type="presOf" srcId="{4C8E0949-A28D-440F-BE87-A4F4C7D4FA59}" destId="{2F65719C-9A63-43DE-A354-49B4055D2DC5}" srcOrd="0" destOrd="1" presId="urn:microsoft.com/office/officeart/2005/8/layout/chevron2"/>
    <dgm:cxn modelId="{76B6C187-6C74-44D4-A71F-8069E1F7E1D6}" type="presOf" srcId="{1641643E-39E2-4E4E-A857-81DB5FEEABEF}" destId="{B14A56EF-C0E9-406B-8CEB-F633A9038F0C}" srcOrd="0" destOrd="1" presId="urn:microsoft.com/office/officeart/2005/8/layout/chevron2"/>
    <dgm:cxn modelId="{7EA17B29-E18E-4357-A8FC-76576B6B8805}" type="presOf" srcId="{BFFFE9BB-BF14-41ED-8B36-FA81B2AE30C8}" destId="{EDB15E90-FFD6-4BCA-9C99-C559B4F78900}" srcOrd="0" destOrd="0" presId="urn:microsoft.com/office/officeart/2005/8/layout/chevron2"/>
    <dgm:cxn modelId="{A88A77F1-FC89-4685-9F26-B9316E401018}" srcId="{F0D1D7D9-649F-4029-9630-0DD67559D51A}" destId="{D6212C8F-3021-415B-83DC-9654969C0756}" srcOrd="3" destOrd="0" parTransId="{F5E54180-393E-472C-B863-0BBBBE19470F}" sibTransId="{ED5DFE96-0B1A-4BFD-ABC4-9BE90038EC8C}"/>
    <dgm:cxn modelId="{53778BD2-F2CB-4879-9C5B-5757046BA2F1}" type="presOf" srcId="{4E829892-A5EC-46D7-AA22-BD8B52A19D44}" destId="{E524247E-4B07-46D5-9814-3F3B9D6410F6}" srcOrd="0" destOrd="0" presId="urn:microsoft.com/office/officeart/2005/8/layout/chevron2"/>
    <dgm:cxn modelId="{68BDA2DD-3DC9-4592-9879-D2D0F6C82AEA}" type="presOf" srcId="{D6212C8F-3021-415B-83DC-9654969C0756}" destId="{7F1E6309-36F0-4D1D-B5C5-DDB83192F8C5}" srcOrd="0" destOrd="0" presId="urn:microsoft.com/office/officeart/2005/8/layout/chevron2"/>
    <dgm:cxn modelId="{F1C4972E-41D2-45C4-AA15-A52BA56A3F86}" type="presOf" srcId="{8C91D09D-B197-4107-B9B8-2E6D988F6904}" destId="{8D6C2537-2876-4115-9A30-AD515EDF470E}" srcOrd="0" destOrd="0" presId="urn:microsoft.com/office/officeart/2005/8/layout/chevron2"/>
    <dgm:cxn modelId="{FDD468BB-9EF4-4A80-9798-36885970946A}" type="presOf" srcId="{A00B8605-6A18-4395-BCF5-C23E9CDA46BD}" destId="{7972640B-B6A9-4DEB-996A-D10CFDF72A66}" srcOrd="0" destOrd="0" presId="urn:microsoft.com/office/officeart/2005/8/layout/chevron2"/>
    <dgm:cxn modelId="{BDA33CFF-AF15-4315-8018-0F32934372B4}" srcId="{BFFFE9BB-BF14-41ED-8B36-FA81B2AE30C8}" destId="{6A07D253-7EBD-4E6C-97F6-95F3721CAD90}" srcOrd="0" destOrd="0" parTransId="{BA34C467-2D8F-47FE-82FE-A3047BA9BDC7}" sibTransId="{8147328F-D475-439A-A9DB-430CA5DEB5AC}"/>
    <dgm:cxn modelId="{EDD11FA6-459B-4FBA-BA42-D336FD387935}" srcId="{F0D1D7D9-649F-4029-9630-0DD67559D51A}" destId="{4E829892-A5EC-46D7-AA22-BD8B52A19D44}" srcOrd="2" destOrd="0" parTransId="{05AF37F9-B69D-48BA-ADF6-1C3125741079}" sibTransId="{11C1187B-BD6C-4643-970D-6EEEB9523EDF}"/>
    <dgm:cxn modelId="{301DF779-FFA8-4560-A91C-8975EFBB8975}" srcId="{F0D1D7D9-649F-4029-9630-0DD67559D51A}" destId="{30AA14CD-5916-4E5E-883D-5B8B1941360C}" srcOrd="0" destOrd="0" parTransId="{42978BC8-7777-42DA-9181-11454A56FDBB}" sibTransId="{A3491A32-B171-444D-8243-C8D7B504AA30}"/>
    <dgm:cxn modelId="{D7A8342A-54DC-44E3-BE34-73456D7BF245}" srcId="{D6212C8F-3021-415B-83DC-9654969C0756}" destId="{A00B8605-6A18-4395-BCF5-C23E9CDA46BD}" srcOrd="0" destOrd="0" parTransId="{906C515A-D0AE-49F7-BBD8-3A65DD56A0AA}" sibTransId="{11C8E777-2584-4030-B68D-BCE4922EA47F}"/>
    <dgm:cxn modelId="{C5284F43-F624-4C25-AD8D-6AF21746F9BB}" type="presOf" srcId="{6A07D253-7EBD-4E6C-97F6-95F3721CAD90}" destId="{B14A56EF-C0E9-406B-8CEB-F633A9038F0C}" srcOrd="0" destOrd="0" presId="urn:microsoft.com/office/officeart/2005/8/layout/chevron2"/>
    <dgm:cxn modelId="{654687DC-18D8-4D02-82F9-2DCE017C72C8}" srcId="{30AA14CD-5916-4E5E-883D-5B8B1941360C}" destId="{8C91D09D-B197-4107-B9B8-2E6D988F6904}" srcOrd="0" destOrd="0" parTransId="{6A81AD28-7E36-4B17-9646-EF1AE2319183}" sibTransId="{9EE459DB-037F-49D9-90A7-ADC62C7A3D97}"/>
    <dgm:cxn modelId="{7E8E3DD6-4509-4E8E-B788-4FEFC117E145}" type="presParOf" srcId="{16AB40F9-F1D5-42A2-9502-6670CA937D61}" destId="{686A7F15-C71D-45D4-838F-BB57D55A1283}" srcOrd="0" destOrd="0" presId="urn:microsoft.com/office/officeart/2005/8/layout/chevron2"/>
    <dgm:cxn modelId="{D6839FC1-D010-448A-A778-D4696FFD554E}" type="presParOf" srcId="{686A7F15-C71D-45D4-838F-BB57D55A1283}" destId="{3A856BD2-D319-4C72-BA66-D0DBA94301BB}" srcOrd="0" destOrd="0" presId="urn:microsoft.com/office/officeart/2005/8/layout/chevron2"/>
    <dgm:cxn modelId="{3C390CFD-1EF9-4A3A-AD65-55E3AF3662B0}" type="presParOf" srcId="{686A7F15-C71D-45D4-838F-BB57D55A1283}" destId="{8D6C2537-2876-4115-9A30-AD515EDF470E}" srcOrd="1" destOrd="0" presId="urn:microsoft.com/office/officeart/2005/8/layout/chevron2"/>
    <dgm:cxn modelId="{9460B4B4-9ADD-40C3-AA7C-2AD6C6448E5F}" type="presParOf" srcId="{16AB40F9-F1D5-42A2-9502-6670CA937D61}" destId="{2E93C735-5058-4419-A9A3-A6273CBA21EB}" srcOrd="1" destOrd="0" presId="urn:microsoft.com/office/officeart/2005/8/layout/chevron2"/>
    <dgm:cxn modelId="{C7DDF292-D0E6-4AEB-B744-2C1AF6BCF58A}" type="presParOf" srcId="{16AB40F9-F1D5-42A2-9502-6670CA937D61}" destId="{83972203-7E27-4052-B1BD-6CE3A7055FD1}" srcOrd="2" destOrd="0" presId="urn:microsoft.com/office/officeart/2005/8/layout/chevron2"/>
    <dgm:cxn modelId="{8C39245C-9F2C-4133-A7FD-6B96F359EB64}" type="presParOf" srcId="{83972203-7E27-4052-B1BD-6CE3A7055FD1}" destId="{278203C0-FFAD-4009-A508-40629B6E0744}" srcOrd="0" destOrd="0" presId="urn:microsoft.com/office/officeart/2005/8/layout/chevron2"/>
    <dgm:cxn modelId="{CEC4E5DF-BA5B-4E25-8268-66F6F3457035}" type="presParOf" srcId="{83972203-7E27-4052-B1BD-6CE3A7055FD1}" destId="{DF48BADA-E725-41D6-9054-979F41300192}" srcOrd="1" destOrd="0" presId="urn:microsoft.com/office/officeart/2005/8/layout/chevron2"/>
    <dgm:cxn modelId="{C10A6063-0BD1-4815-856E-95B5F8BBAC9E}" type="presParOf" srcId="{16AB40F9-F1D5-42A2-9502-6670CA937D61}" destId="{F9EDB4F7-F596-4543-8A94-C2CB4BB272D8}" srcOrd="3" destOrd="0" presId="urn:microsoft.com/office/officeart/2005/8/layout/chevron2"/>
    <dgm:cxn modelId="{DC1EEFF9-FA6F-4189-870B-B14CB54CDAE9}" type="presParOf" srcId="{16AB40F9-F1D5-42A2-9502-6670CA937D61}" destId="{188CB8F0-6B37-4185-B09D-6100DAD441B2}" srcOrd="4" destOrd="0" presId="urn:microsoft.com/office/officeart/2005/8/layout/chevron2"/>
    <dgm:cxn modelId="{A003087A-05D5-4EA1-ABA5-CB35B181DD23}" type="presParOf" srcId="{188CB8F0-6B37-4185-B09D-6100DAD441B2}" destId="{E524247E-4B07-46D5-9814-3F3B9D6410F6}" srcOrd="0" destOrd="0" presId="urn:microsoft.com/office/officeart/2005/8/layout/chevron2"/>
    <dgm:cxn modelId="{F807C45B-8896-4973-9FE2-A60B7B1FDD9A}" type="presParOf" srcId="{188CB8F0-6B37-4185-B09D-6100DAD441B2}" destId="{2F65719C-9A63-43DE-A354-49B4055D2DC5}" srcOrd="1" destOrd="0" presId="urn:microsoft.com/office/officeart/2005/8/layout/chevron2"/>
    <dgm:cxn modelId="{CC7AF44A-1123-4ECF-878C-F42FA0841F71}" type="presParOf" srcId="{16AB40F9-F1D5-42A2-9502-6670CA937D61}" destId="{8A4C1780-74AB-44BD-949A-C5D4C79560C3}" srcOrd="5" destOrd="0" presId="urn:microsoft.com/office/officeart/2005/8/layout/chevron2"/>
    <dgm:cxn modelId="{90D954D2-8C32-4B45-828D-1A936A544D2F}" type="presParOf" srcId="{16AB40F9-F1D5-42A2-9502-6670CA937D61}" destId="{91555421-2624-47CB-ADDD-3A092E19FBB2}" srcOrd="6" destOrd="0" presId="urn:microsoft.com/office/officeart/2005/8/layout/chevron2"/>
    <dgm:cxn modelId="{B9831D74-D0EB-4D9A-B109-BA42EB174813}" type="presParOf" srcId="{91555421-2624-47CB-ADDD-3A092E19FBB2}" destId="{7F1E6309-36F0-4D1D-B5C5-DDB83192F8C5}" srcOrd="0" destOrd="0" presId="urn:microsoft.com/office/officeart/2005/8/layout/chevron2"/>
    <dgm:cxn modelId="{DFBD37BC-35F0-47EA-8440-0866B0AB1C34}" type="presParOf" srcId="{91555421-2624-47CB-ADDD-3A092E19FBB2}" destId="{7972640B-B6A9-4DEB-996A-D10CFDF72A66}" srcOrd="1" destOrd="0" presId="urn:microsoft.com/office/officeart/2005/8/layout/chevron2"/>
    <dgm:cxn modelId="{EFB737DA-08C8-49E0-AEB9-C9D538D7EFCA}" type="presParOf" srcId="{16AB40F9-F1D5-42A2-9502-6670CA937D61}" destId="{5411955A-D557-47D4-A998-DB4681C3E6BC}" srcOrd="7" destOrd="0" presId="urn:microsoft.com/office/officeart/2005/8/layout/chevron2"/>
    <dgm:cxn modelId="{6ED7805A-BE09-4BD0-94B8-A68A0CD9031E}" type="presParOf" srcId="{16AB40F9-F1D5-42A2-9502-6670CA937D61}" destId="{CFE660B1-E247-4BD6-A3A1-96F123473716}" srcOrd="8" destOrd="0" presId="urn:microsoft.com/office/officeart/2005/8/layout/chevron2"/>
    <dgm:cxn modelId="{34623205-8ADF-4244-97F3-9628E42CC5CB}" type="presParOf" srcId="{CFE660B1-E247-4BD6-A3A1-96F123473716}" destId="{EDB15E90-FFD6-4BCA-9C99-C559B4F78900}" srcOrd="0" destOrd="0" presId="urn:microsoft.com/office/officeart/2005/8/layout/chevron2"/>
    <dgm:cxn modelId="{C807F14F-1B23-4540-9FFB-CBEE3DAAFDA8}" type="presParOf" srcId="{CFE660B1-E247-4BD6-A3A1-96F123473716}" destId="{B14A56EF-C0E9-406B-8CEB-F633A9038F0C}"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5FF18A67-160A-4AEB-B5D7-D0FB8C64A96D}" type="datetimeFigureOut">
              <a:rPr lang="en-GB" smtClean="0"/>
              <a:pPr/>
              <a:t>20/10/2013</a:t>
            </a:fld>
            <a:endParaRPr lang="en-GB"/>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GB"/>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309E504-D6AD-4A78-B9F1-C1AD882E62C1}" type="slidenum">
              <a:rPr lang="en-GB" smtClean="0"/>
              <a:pPr/>
              <a:t>‹#›</a:t>
            </a:fld>
            <a:endParaRPr lang="en-GB"/>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1525677918"/>
      </p:ext>
    </p:extLst>
  </p:cSld>
  <p:clrMapOvr>
    <a:masterClrMapping/>
  </p:clrMapOvr>
  <p:transition spd="slow" advClick="0" advTm="4000">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18A67-160A-4AEB-B5D7-D0FB8C64A96D}" type="datetimeFigureOut">
              <a:rPr lang="en-GB" smtClean="0"/>
              <a:pPr/>
              <a:t>20/10/2013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09E504-D6AD-4A78-B9F1-C1AD882E62C1}" type="slidenum">
              <a:rPr lang="en-GB" smtClean="0"/>
              <a:pPr/>
              <a:t>‹#›</a:t>
            </a:fld>
            <a:endParaRPr lang="en-GB"/>
          </a:p>
        </p:txBody>
      </p:sp>
    </p:spTree>
    <p:extLst>
      <p:ext uri="{BB962C8B-B14F-4D97-AF65-F5344CB8AC3E}">
        <p14:creationId xmlns="" xmlns:p14="http://schemas.microsoft.com/office/powerpoint/2010/main" val="2673946833"/>
      </p:ext>
    </p:extLst>
  </p:cSld>
  <p:clrMapOvr>
    <a:masterClrMapping/>
  </p:clrMapOvr>
  <p:transition spd="slow" advClick="0" advTm="4000">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18A67-160A-4AEB-B5D7-D0FB8C64A96D}" type="datetimeFigureOut">
              <a:rPr lang="en-GB" smtClean="0"/>
              <a:pPr/>
              <a:t>20/10/2013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09E504-D6AD-4A78-B9F1-C1AD882E62C1}" type="slidenum">
              <a:rPr lang="en-GB" smtClean="0"/>
              <a:pPr/>
              <a:t>‹#›</a:t>
            </a:fld>
            <a:endParaRPr lang="en-GB"/>
          </a:p>
        </p:txBody>
      </p:sp>
    </p:spTree>
    <p:extLst>
      <p:ext uri="{BB962C8B-B14F-4D97-AF65-F5344CB8AC3E}">
        <p14:creationId xmlns="" xmlns:p14="http://schemas.microsoft.com/office/powerpoint/2010/main" val="1034271175"/>
      </p:ext>
    </p:extLst>
  </p:cSld>
  <p:clrMapOvr>
    <a:masterClrMapping/>
  </p:clrMapOvr>
  <p:transition spd="slow" advClick="0" advTm="4000">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18A67-160A-4AEB-B5D7-D0FB8C64A96D}" type="datetimeFigureOut">
              <a:rPr lang="en-GB" smtClean="0"/>
              <a:pPr/>
              <a:t>20/10/2013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09E504-D6AD-4A78-B9F1-C1AD882E62C1}" type="slidenum">
              <a:rPr lang="en-GB" smtClean="0"/>
              <a:pPr/>
              <a:t>‹#›</a:t>
            </a:fld>
            <a:endParaRPr lang="en-GB"/>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317201389"/>
      </p:ext>
    </p:extLst>
  </p:cSld>
  <p:clrMapOvr>
    <a:masterClrMapping/>
  </p:clrMapOvr>
  <p:transition spd="slow" advClick="0" advTm="4000">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18A67-160A-4AEB-B5D7-D0FB8C64A96D}" type="datetimeFigureOut">
              <a:rPr lang="en-GB" smtClean="0"/>
              <a:pPr/>
              <a:t>20/10/2013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09E504-D6AD-4A78-B9F1-C1AD882E62C1}" type="slidenum">
              <a:rPr lang="en-GB" smtClean="0"/>
              <a:pPr/>
              <a:t>‹#›</a:t>
            </a:fld>
            <a:endParaRPr lang="en-GB"/>
          </a:p>
        </p:txBody>
      </p:sp>
    </p:spTree>
    <p:extLst>
      <p:ext uri="{BB962C8B-B14F-4D97-AF65-F5344CB8AC3E}">
        <p14:creationId xmlns="" xmlns:p14="http://schemas.microsoft.com/office/powerpoint/2010/main" val="130490052"/>
      </p:ext>
    </p:extLst>
  </p:cSld>
  <p:clrMapOvr>
    <a:masterClrMapping/>
  </p:clrMapOvr>
  <p:transition spd="slow" advClick="0" advTm="4000">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FF18A67-160A-4AEB-B5D7-D0FB8C64A96D}" type="datetimeFigureOut">
              <a:rPr lang="en-GB" smtClean="0"/>
              <a:pPr/>
              <a:t>20/10/2013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09E504-D6AD-4A78-B9F1-C1AD882E62C1}" type="slidenum">
              <a:rPr lang="en-GB" smtClean="0"/>
              <a:pPr/>
              <a:t>‹#›</a:t>
            </a:fld>
            <a:endParaRPr lang="en-GB"/>
          </a:p>
        </p:txBody>
      </p:sp>
    </p:spTree>
    <p:extLst>
      <p:ext uri="{BB962C8B-B14F-4D97-AF65-F5344CB8AC3E}">
        <p14:creationId xmlns="" xmlns:p14="http://schemas.microsoft.com/office/powerpoint/2010/main" val="3445322693"/>
      </p:ext>
    </p:extLst>
  </p:cSld>
  <p:clrMapOvr>
    <a:masterClrMapping/>
  </p:clrMapOvr>
  <p:transition spd="slow" advClick="0" advTm="4000">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FF18A67-160A-4AEB-B5D7-D0FB8C64A96D}" type="datetimeFigureOut">
              <a:rPr lang="en-GB" smtClean="0"/>
              <a:pPr/>
              <a:t>20/10/2013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09E504-D6AD-4A78-B9F1-C1AD882E62C1}" type="slidenum">
              <a:rPr lang="en-GB" smtClean="0"/>
              <a:pPr/>
              <a:t>‹#›</a:t>
            </a:fld>
            <a:endParaRPr lang="en-GB"/>
          </a:p>
        </p:txBody>
      </p:sp>
    </p:spTree>
    <p:extLst>
      <p:ext uri="{BB962C8B-B14F-4D97-AF65-F5344CB8AC3E}">
        <p14:creationId xmlns="" xmlns:p14="http://schemas.microsoft.com/office/powerpoint/2010/main" val="2614823523"/>
      </p:ext>
    </p:extLst>
  </p:cSld>
  <p:clrMapOvr>
    <a:masterClrMapping/>
  </p:clrMapOvr>
  <p:transition spd="slow" advClick="0" advTm="4000">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F18A67-160A-4AEB-B5D7-D0FB8C64A96D}" type="datetimeFigureOut">
              <a:rPr lang="en-GB" smtClean="0"/>
              <a:pPr/>
              <a:t>20/10/2013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9E504-D6AD-4A78-B9F1-C1AD882E62C1}" type="slidenum">
              <a:rPr lang="en-GB" smtClean="0"/>
              <a:pPr/>
              <a:t>‹#›</a:t>
            </a:fld>
            <a:endParaRPr lang="en-GB"/>
          </a:p>
        </p:txBody>
      </p:sp>
    </p:spTree>
    <p:extLst>
      <p:ext uri="{BB962C8B-B14F-4D97-AF65-F5344CB8AC3E}">
        <p14:creationId xmlns="" xmlns:p14="http://schemas.microsoft.com/office/powerpoint/2010/main" val="3087259269"/>
      </p:ext>
    </p:extLst>
  </p:cSld>
  <p:clrMapOvr>
    <a:masterClrMapping/>
  </p:clrMapOvr>
  <p:transition spd="slow" advClick="0" advTm="4000">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F18A67-160A-4AEB-B5D7-D0FB8C64A96D}" type="datetimeFigureOut">
              <a:rPr lang="en-GB" smtClean="0"/>
              <a:pPr/>
              <a:t>20/10/2013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9E504-D6AD-4A78-B9F1-C1AD882E62C1}" type="slidenum">
              <a:rPr lang="en-GB" smtClean="0"/>
              <a:pPr/>
              <a:t>‹#›</a:t>
            </a:fld>
            <a:endParaRPr lang="en-GB"/>
          </a:p>
        </p:txBody>
      </p:sp>
    </p:spTree>
    <p:extLst>
      <p:ext uri="{BB962C8B-B14F-4D97-AF65-F5344CB8AC3E}">
        <p14:creationId xmlns="" xmlns:p14="http://schemas.microsoft.com/office/powerpoint/2010/main" val="4003650433"/>
      </p:ext>
    </p:extLst>
  </p:cSld>
  <p:clrMapOvr>
    <a:masterClrMapping/>
  </p:clrMapOvr>
  <p:transition spd="slow" advClick="0" advTm="4000">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F18A67-160A-4AEB-B5D7-D0FB8C64A96D}" type="datetimeFigureOut">
              <a:rPr lang="en-GB" smtClean="0"/>
              <a:pPr/>
              <a:t>20/10/2013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9E504-D6AD-4A78-B9F1-C1AD882E62C1}" type="slidenum">
              <a:rPr lang="en-GB" smtClean="0"/>
              <a:pPr/>
              <a:t>‹#›</a:t>
            </a:fld>
            <a:endParaRPr lang="en-GB"/>
          </a:p>
        </p:txBody>
      </p:sp>
    </p:spTree>
    <p:extLst>
      <p:ext uri="{BB962C8B-B14F-4D97-AF65-F5344CB8AC3E}">
        <p14:creationId xmlns="" xmlns:p14="http://schemas.microsoft.com/office/powerpoint/2010/main" val="3540431647"/>
      </p:ext>
    </p:extLst>
  </p:cSld>
  <p:clrMapOvr>
    <a:masterClrMapping/>
  </p:clrMapOvr>
  <p:transition spd="slow" advClick="0" advTm="4000">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F18A67-160A-4AEB-B5D7-D0FB8C64A96D}" type="datetimeFigureOut">
              <a:rPr lang="en-GB" smtClean="0"/>
              <a:pPr/>
              <a:t>20/10/2013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9E504-D6AD-4A78-B9F1-C1AD882E62C1}" type="slidenum">
              <a:rPr lang="en-GB" smtClean="0"/>
              <a:pPr/>
              <a:t>‹#›</a:t>
            </a:fld>
            <a:endParaRPr lang="en-GB"/>
          </a:p>
        </p:txBody>
      </p:sp>
    </p:spTree>
    <p:extLst>
      <p:ext uri="{BB962C8B-B14F-4D97-AF65-F5344CB8AC3E}">
        <p14:creationId xmlns="" xmlns:p14="http://schemas.microsoft.com/office/powerpoint/2010/main" val="3980967580"/>
      </p:ext>
    </p:extLst>
  </p:cSld>
  <p:clrMapOvr>
    <a:masterClrMapping/>
  </p:clrMapOvr>
  <p:transition spd="slow" advClick="0" advTm="4000">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F18A67-160A-4AEB-B5D7-D0FB8C64A96D}" type="datetimeFigureOut">
              <a:rPr lang="en-GB" smtClean="0"/>
              <a:pPr/>
              <a:t>20/10/2013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09E504-D6AD-4A78-B9F1-C1AD882E62C1}" type="slidenum">
              <a:rPr lang="en-GB" smtClean="0"/>
              <a:pPr/>
              <a:t>‹#›</a:t>
            </a:fld>
            <a:endParaRPr lang="en-GB"/>
          </a:p>
        </p:txBody>
      </p:sp>
    </p:spTree>
    <p:extLst>
      <p:ext uri="{BB962C8B-B14F-4D97-AF65-F5344CB8AC3E}">
        <p14:creationId xmlns="" xmlns:p14="http://schemas.microsoft.com/office/powerpoint/2010/main" val="918778577"/>
      </p:ext>
    </p:extLst>
  </p:cSld>
  <p:clrMapOvr>
    <a:masterClrMapping/>
  </p:clrMapOvr>
  <p:transition spd="slow" advClick="0" advTm="4000">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F18A67-160A-4AEB-B5D7-D0FB8C64A96D}" type="datetimeFigureOut">
              <a:rPr lang="en-GB" smtClean="0"/>
              <a:pPr/>
              <a:t>20/10/2013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09E504-D6AD-4A78-B9F1-C1AD882E62C1}" type="slidenum">
              <a:rPr lang="en-GB" smtClean="0"/>
              <a:pPr/>
              <a:t>‹#›</a:t>
            </a:fld>
            <a:endParaRPr lang="en-GB"/>
          </a:p>
        </p:txBody>
      </p:sp>
    </p:spTree>
    <p:extLst>
      <p:ext uri="{BB962C8B-B14F-4D97-AF65-F5344CB8AC3E}">
        <p14:creationId xmlns="" xmlns:p14="http://schemas.microsoft.com/office/powerpoint/2010/main" val="225981616"/>
      </p:ext>
    </p:extLst>
  </p:cSld>
  <p:clrMapOvr>
    <a:masterClrMapping/>
  </p:clrMapOvr>
  <p:transition spd="slow" advClick="0" advTm="4000">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F18A67-160A-4AEB-B5D7-D0FB8C64A96D}" type="datetimeFigureOut">
              <a:rPr lang="en-GB" smtClean="0"/>
              <a:pPr/>
              <a:t>20/10/2013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09E504-D6AD-4A78-B9F1-C1AD882E62C1}" type="slidenum">
              <a:rPr lang="en-GB" smtClean="0"/>
              <a:pPr/>
              <a:t>‹#›</a:t>
            </a:fld>
            <a:endParaRPr lang="en-GB"/>
          </a:p>
        </p:txBody>
      </p:sp>
    </p:spTree>
    <p:extLst>
      <p:ext uri="{BB962C8B-B14F-4D97-AF65-F5344CB8AC3E}">
        <p14:creationId xmlns="" xmlns:p14="http://schemas.microsoft.com/office/powerpoint/2010/main" val="2780762273"/>
      </p:ext>
    </p:extLst>
  </p:cSld>
  <p:clrMapOvr>
    <a:masterClrMapping/>
  </p:clrMapOvr>
  <p:transition spd="slow" advClick="0" advTm="4000">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18A67-160A-4AEB-B5D7-D0FB8C64A96D}" type="datetimeFigureOut">
              <a:rPr lang="en-GB" smtClean="0"/>
              <a:pPr/>
              <a:t>20/10/2013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09E504-D6AD-4A78-B9F1-C1AD882E62C1}" type="slidenum">
              <a:rPr lang="en-GB" smtClean="0"/>
              <a:pPr/>
              <a:t>‹#›</a:t>
            </a:fld>
            <a:endParaRPr lang="en-GB"/>
          </a:p>
        </p:txBody>
      </p:sp>
    </p:spTree>
    <p:extLst>
      <p:ext uri="{BB962C8B-B14F-4D97-AF65-F5344CB8AC3E}">
        <p14:creationId xmlns="" xmlns:p14="http://schemas.microsoft.com/office/powerpoint/2010/main" val="1874003363"/>
      </p:ext>
    </p:extLst>
  </p:cSld>
  <p:clrMapOvr>
    <a:masterClrMapping/>
  </p:clrMapOvr>
  <p:transition spd="slow" advClick="0" advTm="4000">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18A67-160A-4AEB-B5D7-D0FB8C64A96D}" type="datetimeFigureOut">
              <a:rPr lang="en-GB" smtClean="0"/>
              <a:pPr/>
              <a:t>20/10/2013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09E504-D6AD-4A78-B9F1-C1AD882E62C1}" type="slidenum">
              <a:rPr lang="en-GB" smtClean="0"/>
              <a:pPr/>
              <a:t>‹#›</a:t>
            </a:fld>
            <a:endParaRPr lang="en-GB"/>
          </a:p>
        </p:txBody>
      </p:sp>
    </p:spTree>
    <p:extLst>
      <p:ext uri="{BB962C8B-B14F-4D97-AF65-F5344CB8AC3E}">
        <p14:creationId xmlns="" xmlns:p14="http://schemas.microsoft.com/office/powerpoint/2010/main" val="453144259"/>
      </p:ext>
    </p:extLst>
  </p:cSld>
  <p:clrMapOvr>
    <a:masterClrMapping/>
  </p:clrMapOvr>
  <p:transition spd="slow" advClick="0" advTm="4000">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18A67-160A-4AEB-B5D7-D0FB8C64A96D}" type="datetimeFigureOut">
              <a:rPr lang="en-GB" smtClean="0"/>
              <a:pPr/>
              <a:t>20/10/2013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09E504-D6AD-4A78-B9F1-C1AD882E62C1}" type="slidenum">
              <a:rPr lang="en-GB" smtClean="0"/>
              <a:pPr/>
              <a:t>‹#›</a:t>
            </a:fld>
            <a:endParaRPr lang="en-GB"/>
          </a:p>
        </p:txBody>
      </p:sp>
    </p:spTree>
    <p:extLst>
      <p:ext uri="{BB962C8B-B14F-4D97-AF65-F5344CB8AC3E}">
        <p14:creationId xmlns="" xmlns:p14="http://schemas.microsoft.com/office/powerpoint/2010/main" val="1099095154"/>
      </p:ext>
    </p:extLst>
  </p:cSld>
  <p:clrMapOvr>
    <a:masterClrMapping/>
  </p:clrMapOvr>
  <p:transition spd="slow" advClick="0" advTm="4000">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5FF18A67-160A-4AEB-B5D7-D0FB8C64A96D}" type="datetimeFigureOut">
              <a:rPr lang="en-GB" smtClean="0"/>
              <a:pPr/>
              <a:t>20/10/2013</a:t>
            </a:fld>
            <a:endParaRPr lang="en-GB"/>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9309E504-D6AD-4A78-B9F1-C1AD882E62C1}" type="slidenum">
              <a:rPr lang="en-GB" smtClean="0"/>
              <a:pPr/>
              <a:t>‹#›</a:t>
            </a:fld>
            <a:endParaRPr lang="en-GB"/>
          </a:p>
        </p:txBody>
      </p:sp>
    </p:spTree>
    <p:extLst>
      <p:ext uri="{BB962C8B-B14F-4D97-AF65-F5344CB8AC3E}">
        <p14:creationId xmlns="" xmlns:p14="http://schemas.microsoft.com/office/powerpoint/2010/main" val="270834945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spd="slow" advClick="0" advTm="4000">
    <p:strips dir="rd"/>
  </p:transition>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759552" y="697846"/>
            <a:ext cx="9873693" cy="3271887"/>
          </a:xfrm>
        </p:spPr>
        <p:txBody>
          <a:bodyPr>
            <a:normAutofit fontScale="90000"/>
          </a:bodyPr>
          <a:lstStyle/>
          <a:p>
            <a:r>
              <a:rPr lang="en-GB" dirty="0" err="1" smtClean="0"/>
              <a:t>g.k.bharad</a:t>
            </a:r>
            <a:r>
              <a:rPr lang="en-GB" dirty="0" smtClean="0"/>
              <a:t> inst. Of </a:t>
            </a:r>
            <a:r>
              <a:rPr lang="en-GB" dirty="0" err="1" smtClean="0"/>
              <a:t>engg</a:t>
            </a:r>
            <a:r>
              <a:rPr lang="en-GB" dirty="0" smtClean="0"/>
              <a:t>.</a:t>
            </a:r>
            <a:br>
              <a:rPr lang="en-GB" dirty="0" smtClean="0"/>
            </a:br>
            <a:r>
              <a:rPr lang="en-GB" dirty="0" smtClean="0"/>
              <a:t/>
            </a:r>
            <a:br>
              <a:rPr lang="en-GB" dirty="0" smtClean="0"/>
            </a:br>
            <a:r>
              <a:rPr lang="en-GB" sz="3600" u="sng" dirty="0" smtClean="0"/>
              <a:t>BRACH </a:t>
            </a:r>
            <a:r>
              <a:rPr lang="en-GB" sz="3600" dirty="0" smtClean="0"/>
              <a:t>: C.E. </a:t>
            </a:r>
            <a:br>
              <a:rPr lang="en-GB" sz="3600" dirty="0" smtClean="0"/>
            </a:br>
            <a:r>
              <a:rPr lang="en-GB" sz="3600" u="sng" dirty="0" smtClean="0"/>
              <a:t>subject</a:t>
            </a:r>
            <a:r>
              <a:rPr lang="en-GB" sz="3600" dirty="0" smtClean="0"/>
              <a:t>: </a:t>
            </a:r>
            <a:r>
              <a:rPr lang="en-GB" sz="3600" dirty="0" smtClean="0"/>
              <a:t>communication (</a:t>
            </a:r>
            <a:r>
              <a:rPr lang="en-GB" sz="3600" dirty="0" smtClean="0"/>
              <a:t>2110002)</a:t>
            </a:r>
            <a:br>
              <a:rPr lang="en-GB" sz="3600" dirty="0" smtClean="0"/>
            </a:br>
            <a:r>
              <a:rPr lang="en-GB" sz="3600" u="sng" dirty="0" smtClean="0"/>
              <a:t>unit 1</a:t>
            </a:r>
            <a:r>
              <a:rPr lang="en-GB" sz="3600" dirty="0" smtClean="0"/>
              <a:t>: basics of communication</a:t>
            </a:r>
            <a:endParaRPr lang="en-GB" sz="3600" dirty="0"/>
          </a:p>
        </p:txBody>
      </p:sp>
      <p:sp>
        <p:nvSpPr>
          <p:cNvPr id="3" name="Subtitle 2"/>
          <p:cNvSpPr>
            <a:spLocks noGrp="1"/>
          </p:cNvSpPr>
          <p:nvPr>
            <p:ph type="subTitle" idx="1"/>
          </p:nvPr>
        </p:nvSpPr>
        <p:spPr>
          <a:xfrm rot="21420000">
            <a:off x="911359" y="4286039"/>
            <a:ext cx="9755187" cy="1351421"/>
          </a:xfrm>
        </p:spPr>
        <p:txBody>
          <a:bodyPr/>
          <a:lstStyle/>
          <a:p>
            <a:r>
              <a:rPr lang="en-GB" sz="1800" u="sng" dirty="0" smtClean="0"/>
              <a:t>Created by</a:t>
            </a:r>
            <a:r>
              <a:rPr lang="en-GB" sz="1800" dirty="0" smtClean="0"/>
              <a:t>: -Parekh Hardik</a:t>
            </a:r>
          </a:p>
          <a:p>
            <a:r>
              <a:rPr lang="en-GB" sz="1800" smtClean="0"/>
              <a:t>-LODALIYA  </a:t>
            </a:r>
            <a:r>
              <a:rPr lang="en-GB" sz="1800" dirty="0" smtClean="0"/>
              <a:t>NAYAN</a:t>
            </a:r>
          </a:p>
          <a:p>
            <a:r>
              <a:rPr lang="en-GB" sz="1800" dirty="0" smtClean="0"/>
              <a:t>- </a:t>
            </a:r>
            <a:r>
              <a:rPr lang="en-GB" sz="1800" dirty="0" err="1" smtClean="0"/>
              <a:t>kabariya</a:t>
            </a:r>
            <a:r>
              <a:rPr lang="en-GB" sz="1800" dirty="0" smtClean="0"/>
              <a:t> </a:t>
            </a:r>
            <a:r>
              <a:rPr lang="en-GB" sz="1800" dirty="0" err="1" smtClean="0"/>
              <a:t>sanket</a:t>
            </a:r>
            <a:endParaRPr lang="en-GB" sz="1800" dirty="0" smtClean="0"/>
          </a:p>
          <a:p>
            <a:r>
              <a:rPr lang="en-GB" sz="1800" u="sng" dirty="0" smtClean="0"/>
              <a:t>Guided by</a:t>
            </a:r>
            <a:r>
              <a:rPr lang="en-GB" sz="1800" dirty="0" smtClean="0"/>
              <a:t>: Rahul sir</a:t>
            </a:r>
            <a:endParaRPr lang="en-GB" sz="1800" dirty="0"/>
          </a:p>
        </p:txBody>
      </p:sp>
    </p:spTree>
    <p:extLst>
      <p:ext uri="{BB962C8B-B14F-4D97-AF65-F5344CB8AC3E}">
        <p14:creationId xmlns="" xmlns:p14="http://schemas.microsoft.com/office/powerpoint/2010/main" val="887614911"/>
      </p:ext>
    </p:extLst>
  </p:cSld>
  <p:clrMapOvr>
    <a:masterClrMapping/>
  </p:clrMapOvr>
  <p:transition spd="slow" advClick="0" advTm="4000">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1704320" cy="5598942"/>
          </a:xfrm>
          <a:blipFill>
            <a:blip r:embed="rId2"/>
            <a:stretch>
              <a:fillRect/>
            </a:stretch>
          </a:blipFill>
        </p:spPr>
        <p:txBody>
          <a:bodyPr/>
          <a:lstStyle/>
          <a:p>
            <a:endParaRPr lang="en-GB" dirty="0"/>
          </a:p>
        </p:txBody>
      </p:sp>
    </p:spTree>
    <p:extLst>
      <p:ext uri="{BB962C8B-B14F-4D97-AF65-F5344CB8AC3E}">
        <p14:creationId xmlns="" xmlns:p14="http://schemas.microsoft.com/office/powerpoint/2010/main" val="2879849066"/>
      </p:ext>
    </p:extLst>
  </p:cSld>
  <p:clrMapOvr>
    <a:masterClrMapping/>
  </p:clrMapOvr>
  <p:transition spd="slow" advClick="0" advTm="4000">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891" y="106251"/>
            <a:ext cx="10396882" cy="1039970"/>
          </a:xfrm>
        </p:spPr>
        <p:txBody>
          <a:bodyPr>
            <a:normAutofit/>
          </a:bodyPr>
          <a:lstStyle/>
          <a:p>
            <a:pPr marL="685800" indent="-685800">
              <a:buFont typeface="Wingdings" panose="05000000000000000000" pitchFamily="2" charset="2"/>
              <a:buChar char="§"/>
            </a:pPr>
            <a:r>
              <a:rPr lang="en-GB" sz="4400" dirty="0" smtClean="0"/>
              <a:t>What is communication ?</a:t>
            </a:r>
            <a:endParaRPr lang="en-GB" sz="4400" dirty="0"/>
          </a:p>
        </p:txBody>
      </p:sp>
      <p:sp>
        <p:nvSpPr>
          <p:cNvPr id="3" name="Content Placeholder 2"/>
          <p:cNvSpPr>
            <a:spLocks noGrp="1"/>
          </p:cNvSpPr>
          <p:nvPr>
            <p:ph sz="quarter" idx="13"/>
          </p:nvPr>
        </p:nvSpPr>
        <p:spPr>
          <a:xfrm>
            <a:off x="492618" y="1043190"/>
            <a:ext cx="10394707" cy="3966692"/>
          </a:xfrm>
        </p:spPr>
        <p:txBody>
          <a:bodyPr>
            <a:normAutofit/>
          </a:bodyPr>
          <a:lstStyle/>
          <a:p>
            <a:pPr marL="0" indent="0">
              <a:buNone/>
            </a:pPr>
            <a:r>
              <a:rPr lang="en-GB" sz="2400" dirty="0" smtClean="0"/>
              <a:t>                   “communication is the activity or the process of expressing ideas and feelings or giving people information.” </a:t>
            </a:r>
          </a:p>
          <a:p>
            <a:pPr marL="0" indent="0">
              <a:buNone/>
            </a:pPr>
            <a:r>
              <a:rPr lang="en-GB" sz="2400" dirty="0" smtClean="0"/>
              <a:t>                                                                                            - oxford advanced learner’s dictionary</a:t>
            </a:r>
          </a:p>
          <a:p>
            <a:pPr marL="0" indent="0">
              <a:buNone/>
            </a:pPr>
            <a:endParaRPr lang="en-GB" sz="2400" dirty="0" smtClean="0"/>
          </a:p>
          <a:p>
            <a:pPr marL="0" indent="0">
              <a:buNone/>
            </a:pPr>
            <a:r>
              <a:rPr lang="en-GB" sz="2400" dirty="0"/>
              <a:t> </a:t>
            </a:r>
            <a:r>
              <a:rPr lang="en-GB" sz="2400" dirty="0" smtClean="0"/>
              <a:t>                    basically, the word ‘communication’ is derived from </a:t>
            </a:r>
            <a:r>
              <a:rPr lang="en-GB" sz="2400" dirty="0" err="1" smtClean="0"/>
              <a:t>latin</a:t>
            </a:r>
            <a:r>
              <a:rPr lang="en-GB" sz="2400" dirty="0" smtClean="0"/>
              <a:t> origin word ‘</a:t>
            </a:r>
            <a:r>
              <a:rPr lang="en-GB" sz="2400" dirty="0" err="1" smtClean="0"/>
              <a:t>communis</a:t>
            </a:r>
            <a:r>
              <a:rPr lang="en-GB" sz="2400" dirty="0" smtClean="0"/>
              <a:t>’ which means common or general. communication means sharing, sharing our ideas, feelings, information, opinions etc.</a:t>
            </a:r>
            <a:endParaRPr lang="en-GB" sz="2400" dirty="0"/>
          </a:p>
        </p:txBody>
      </p:sp>
    </p:spTree>
    <p:extLst>
      <p:ext uri="{BB962C8B-B14F-4D97-AF65-F5344CB8AC3E}">
        <p14:creationId xmlns="" xmlns:p14="http://schemas.microsoft.com/office/powerpoint/2010/main" val="3745647093"/>
      </p:ext>
    </p:extLst>
  </p:cSld>
  <p:clrMapOvr>
    <a:masterClrMapping/>
  </p:clrMapOvr>
  <p:transition spd="slow" advClick="0" advTm="4000">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93372"/>
            <a:ext cx="10396882" cy="1151965"/>
          </a:xfrm>
        </p:spPr>
        <p:txBody>
          <a:bodyPr>
            <a:normAutofit/>
          </a:bodyPr>
          <a:lstStyle/>
          <a:p>
            <a:pPr marL="685800" indent="-685800">
              <a:buFont typeface="Wingdings" panose="05000000000000000000" pitchFamily="2" charset="2"/>
              <a:buChar char="§"/>
            </a:pPr>
            <a:r>
              <a:rPr lang="en-GB" sz="4400" dirty="0" smtClean="0"/>
              <a:t>Importance of communication skill</a:t>
            </a:r>
            <a:endParaRPr lang="en-GB" sz="4400" dirty="0"/>
          </a:p>
        </p:txBody>
      </p:sp>
      <p:sp>
        <p:nvSpPr>
          <p:cNvPr id="3" name="Content Placeholder 2"/>
          <p:cNvSpPr>
            <a:spLocks noGrp="1"/>
          </p:cNvSpPr>
          <p:nvPr>
            <p:ph sz="quarter" idx="13"/>
          </p:nvPr>
        </p:nvSpPr>
        <p:spPr>
          <a:xfrm>
            <a:off x="683625" y="1502916"/>
            <a:ext cx="10396882" cy="3674392"/>
          </a:xfrm>
        </p:spPr>
        <p:txBody>
          <a:bodyPr>
            <a:noAutofit/>
          </a:bodyPr>
          <a:lstStyle/>
          <a:p>
            <a:r>
              <a:rPr lang="en-GB" sz="2400" dirty="0" smtClean="0"/>
              <a:t>Communication is a central to everything that we do.</a:t>
            </a:r>
          </a:p>
          <a:p>
            <a:r>
              <a:rPr lang="en-GB" sz="2400" dirty="0" smtClean="0"/>
              <a:t>Our success or failure depends a lot on our ability to communicate effectively.</a:t>
            </a:r>
          </a:p>
          <a:p>
            <a:r>
              <a:rPr lang="en-GB" sz="2400" dirty="0" smtClean="0"/>
              <a:t>Communication is important in business life as well as in daily life.</a:t>
            </a:r>
          </a:p>
          <a:p>
            <a:r>
              <a:rPr lang="en-GB" sz="2400" dirty="0" smtClean="0"/>
              <a:t>Communication plays a major role in the world.</a:t>
            </a:r>
          </a:p>
          <a:p>
            <a:r>
              <a:rPr lang="en-GB" sz="2400" dirty="0" smtClean="0"/>
              <a:t>Without communication no organisation can survive. </a:t>
            </a:r>
            <a:endParaRPr lang="en-GB" sz="2400" dirty="0"/>
          </a:p>
        </p:txBody>
      </p:sp>
    </p:spTree>
    <p:extLst>
      <p:ext uri="{BB962C8B-B14F-4D97-AF65-F5344CB8AC3E}">
        <p14:creationId xmlns="" xmlns:p14="http://schemas.microsoft.com/office/powerpoint/2010/main" val="3117190232"/>
      </p:ext>
    </p:extLst>
  </p:cSld>
  <p:clrMapOvr>
    <a:masterClrMapping/>
  </p:clrMapOvr>
  <p:transition spd="slow" advClick="0" advTm="4000">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6402"/>
            <a:ext cx="10396882" cy="653603"/>
          </a:xfrm>
        </p:spPr>
        <p:txBody>
          <a:bodyPr>
            <a:normAutofit fontScale="90000"/>
          </a:bodyPr>
          <a:lstStyle/>
          <a:p>
            <a:pPr marL="685800" indent="-685800">
              <a:buFont typeface="Wingdings" panose="05000000000000000000" pitchFamily="2" charset="2"/>
              <a:buChar char="§"/>
            </a:pPr>
            <a:r>
              <a:rPr lang="en-GB" sz="4400" dirty="0" smtClean="0"/>
              <a:t>Process of communication</a:t>
            </a:r>
            <a:endParaRPr lang="en-GB" sz="4400" dirty="0"/>
          </a:p>
        </p:txBody>
      </p:sp>
      <p:graphicFrame>
        <p:nvGraphicFramePr>
          <p:cNvPr id="6" name="Content Placeholder 5"/>
          <p:cNvGraphicFramePr>
            <a:graphicFrameLocks noGrp="1"/>
          </p:cNvGraphicFramePr>
          <p:nvPr>
            <p:ph sz="quarter" idx="13"/>
            <p:extLst>
              <p:ext uri="{D42A27DB-BD31-4B8C-83A1-F6EECF244321}">
                <p14:modId xmlns="" xmlns:p14="http://schemas.microsoft.com/office/powerpoint/2010/main" val="3329998340"/>
              </p:ext>
            </p:extLst>
          </p:nvPr>
        </p:nvGraphicFramePr>
        <p:xfrm>
          <a:off x="685800" y="978794"/>
          <a:ext cx="10394707" cy="5267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3660754"/>
      </p:ext>
    </p:extLst>
  </p:cSld>
  <p:clrMapOvr>
    <a:masterClrMapping/>
  </p:clrMapOvr>
  <p:transition spd="slow" advClick="0" advTm="4000">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 xmlns:p14="http://schemas.microsoft.com/office/powerpoint/2010/main" val="1840635490"/>
              </p:ext>
            </p:extLst>
          </p:nvPr>
        </p:nvGraphicFramePr>
        <p:xfrm>
          <a:off x="685800" y="141668"/>
          <a:ext cx="10394707" cy="619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690835781"/>
      </p:ext>
    </p:extLst>
  </p:cSld>
  <p:clrMapOvr>
    <a:masterClrMapping/>
  </p:clrMapOvr>
  <p:transition spd="slow" advClick="0" advTm="4000">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144887"/>
            <a:ext cx="10396882" cy="692239"/>
          </a:xfrm>
        </p:spPr>
        <p:txBody>
          <a:bodyPr>
            <a:normAutofit fontScale="90000"/>
          </a:bodyPr>
          <a:lstStyle/>
          <a:p>
            <a:pPr marL="571500" indent="-571500">
              <a:buFont typeface="Wingdings" panose="05000000000000000000" pitchFamily="2" charset="2"/>
              <a:buChar char="§"/>
            </a:pPr>
            <a:r>
              <a:rPr lang="en-GB" sz="4400" dirty="0" smtClean="0"/>
              <a:t>COMPONENTS OF NON-VERBAL COMMUNICATION</a:t>
            </a:r>
            <a:endParaRPr lang="en-GB" sz="4400" dirty="0"/>
          </a:p>
        </p:txBody>
      </p:sp>
      <p:sp>
        <p:nvSpPr>
          <p:cNvPr id="3" name="Content Placeholder 2"/>
          <p:cNvSpPr>
            <a:spLocks noGrp="1"/>
          </p:cNvSpPr>
          <p:nvPr>
            <p:ph sz="quarter" idx="13"/>
          </p:nvPr>
        </p:nvSpPr>
        <p:spPr>
          <a:xfrm>
            <a:off x="685800" y="837126"/>
            <a:ext cx="10394707" cy="4537459"/>
          </a:xfrm>
        </p:spPr>
        <p:txBody>
          <a:bodyPr/>
          <a:lstStyle/>
          <a:p>
            <a:r>
              <a:rPr lang="en-GB" dirty="0" smtClean="0"/>
              <a:t>COMMUNICATION HAS TWO MAJOR TYPES NAMELY, VERBAL AND NON-VERBAL COMMUNICATION</a:t>
            </a:r>
          </a:p>
          <a:p>
            <a:r>
              <a:rPr lang="en-GB" dirty="0" smtClean="0"/>
              <a:t>IN VERBAL COMMUNICATION WORDS ARE USED FOR COMMUNICATION WHILE IN NON-VERBAL COMMUNICATION WORDS ARE NOT USED.</a:t>
            </a:r>
          </a:p>
          <a:p>
            <a:r>
              <a:rPr lang="en-GB" dirty="0" smtClean="0"/>
              <a:t>NON- VERBAL COMMUNICATION IS FURTHER DIVIDE INTO FOUR SUB SCETIONS:</a:t>
            </a:r>
          </a:p>
          <a:p>
            <a:pPr marL="0" indent="0">
              <a:buNone/>
            </a:pPr>
            <a:r>
              <a:rPr lang="en-GB" sz="1800" dirty="0"/>
              <a:t> </a:t>
            </a:r>
            <a:r>
              <a:rPr lang="en-GB" sz="1800" dirty="0" smtClean="0"/>
              <a:t>             KINESIS</a:t>
            </a:r>
          </a:p>
          <a:p>
            <a:pPr marL="0" indent="0">
              <a:buNone/>
            </a:pPr>
            <a:r>
              <a:rPr lang="en-GB" sz="1800" dirty="0"/>
              <a:t> </a:t>
            </a:r>
            <a:r>
              <a:rPr lang="en-GB" sz="1800" dirty="0" smtClean="0"/>
              <a:t>             PROXIMICS</a:t>
            </a:r>
          </a:p>
          <a:p>
            <a:pPr marL="0" indent="0">
              <a:buNone/>
            </a:pPr>
            <a:r>
              <a:rPr lang="en-GB" sz="1800" dirty="0"/>
              <a:t> </a:t>
            </a:r>
            <a:r>
              <a:rPr lang="en-GB" sz="1800" dirty="0" smtClean="0"/>
              <a:t>             CHRONOMICS</a:t>
            </a:r>
          </a:p>
          <a:p>
            <a:pPr marL="0" indent="0">
              <a:buNone/>
            </a:pPr>
            <a:r>
              <a:rPr lang="en-GB" sz="1800" dirty="0" smtClean="0"/>
              <a:t>              PARALINGUISTICS</a:t>
            </a:r>
            <a:endParaRPr lang="en-GB" sz="1800" dirty="0"/>
          </a:p>
        </p:txBody>
      </p:sp>
    </p:spTree>
    <p:extLst>
      <p:ext uri="{BB962C8B-B14F-4D97-AF65-F5344CB8AC3E}">
        <p14:creationId xmlns="" xmlns:p14="http://schemas.microsoft.com/office/powerpoint/2010/main" val="3315792193"/>
      </p:ext>
    </p:extLst>
  </p:cSld>
  <p:clrMapOvr>
    <a:masterClrMapping/>
  </p:clrMapOvr>
  <p:transition spd="slow" advClick="0" advTm="4000">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44134" y="193183"/>
            <a:ext cx="10394707" cy="6220496"/>
          </a:xfrm>
        </p:spPr>
        <p:txBody>
          <a:bodyPr>
            <a:normAutofit fontScale="25000" lnSpcReduction="20000"/>
          </a:bodyPr>
          <a:lstStyle/>
          <a:p>
            <a:pPr marL="0" indent="0" algn="ctr">
              <a:buNone/>
            </a:pPr>
            <a:endParaRPr lang="en-GB" sz="4000" dirty="0" smtClean="0">
              <a:solidFill>
                <a:srgbClr val="FF0000"/>
              </a:solidFill>
            </a:endParaRPr>
          </a:p>
          <a:p>
            <a:pPr marL="0" indent="0" algn="ctr">
              <a:buNone/>
            </a:pPr>
            <a:endParaRPr lang="en-GB" sz="4000" dirty="0">
              <a:solidFill>
                <a:srgbClr val="FF0000"/>
              </a:solidFill>
            </a:endParaRPr>
          </a:p>
          <a:p>
            <a:pPr marL="0" indent="0" algn="ctr">
              <a:buNone/>
            </a:pPr>
            <a:endParaRPr lang="en-GB" sz="4000" dirty="0" smtClean="0">
              <a:solidFill>
                <a:srgbClr val="FF0000"/>
              </a:solidFill>
            </a:endParaRPr>
          </a:p>
          <a:p>
            <a:pPr marL="0" indent="0" algn="ctr">
              <a:buNone/>
            </a:pPr>
            <a:endParaRPr lang="en-GB" sz="4000" dirty="0" smtClean="0">
              <a:solidFill>
                <a:srgbClr val="FF0000"/>
              </a:solidFill>
            </a:endParaRPr>
          </a:p>
          <a:p>
            <a:pPr marL="0" indent="0" algn="ctr">
              <a:buNone/>
            </a:pPr>
            <a:endParaRPr lang="en-GB" sz="4000" dirty="0">
              <a:solidFill>
                <a:srgbClr val="FF0000"/>
              </a:solidFill>
            </a:endParaRPr>
          </a:p>
          <a:p>
            <a:pPr marL="0" indent="0" algn="ctr">
              <a:buNone/>
            </a:pPr>
            <a:endParaRPr lang="en-GB" sz="4000" dirty="0" smtClean="0">
              <a:solidFill>
                <a:srgbClr val="FF0000"/>
              </a:solidFill>
            </a:endParaRPr>
          </a:p>
          <a:p>
            <a:pPr marL="0" indent="0" algn="ctr">
              <a:buNone/>
            </a:pPr>
            <a:r>
              <a:rPr lang="en-GB" sz="16000" smtClean="0">
                <a:solidFill>
                  <a:srgbClr val="FF0000"/>
                </a:solidFill>
              </a:rPr>
              <a:t> </a:t>
            </a:r>
            <a:r>
              <a:rPr lang="en-GB" sz="16000" smtClean="0">
                <a:solidFill>
                  <a:srgbClr val="C00000"/>
                </a:solidFill>
              </a:rPr>
              <a:t>KINESICS                                                </a:t>
            </a:r>
            <a:endParaRPr lang="en-GB" sz="16000" dirty="0" smtClean="0">
              <a:solidFill>
                <a:srgbClr val="C00000"/>
              </a:solidFill>
            </a:endParaRPr>
          </a:p>
          <a:p>
            <a:pPr algn="ctr">
              <a:buClr>
                <a:schemeClr val="tx1"/>
              </a:buClr>
              <a:buFont typeface="Wingdings" panose="05000000000000000000" pitchFamily="2" charset="2"/>
              <a:buChar char="§"/>
            </a:pPr>
            <a:r>
              <a:rPr lang="en-GB" sz="7200" dirty="0" smtClean="0"/>
              <a:t>IT IS THE NAME GIVEN TO THE STUDY OF THE BODY’S PHYSICAL MOVEMENTS. IN OTHER WORDS, IT IS THE WAY THE BODY COMMUNICATES WITHOUT WORDS. FOR EXAMPLE, NODDING YOUR HEAD, BLINKING YOURR EYES, SHRUGGING YOUR SHOULDERS, WAVING THE HANDS, SMILE ETC.</a:t>
            </a:r>
          </a:p>
          <a:p>
            <a:pPr marL="0" indent="0" algn="ctr">
              <a:buClr>
                <a:schemeClr val="tx1"/>
              </a:buClr>
              <a:buNone/>
            </a:pPr>
            <a:r>
              <a:rPr lang="en-GB" sz="16000" dirty="0" smtClean="0">
                <a:solidFill>
                  <a:schemeClr val="accent1"/>
                </a:solidFill>
              </a:rPr>
              <a:t>PROXIMICS</a:t>
            </a:r>
          </a:p>
          <a:p>
            <a:pPr>
              <a:buClr>
                <a:schemeClr val="tx1"/>
              </a:buClr>
              <a:buFont typeface="Wingdings" panose="05000000000000000000" pitchFamily="2" charset="2"/>
              <a:buChar char="§"/>
            </a:pPr>
            <a:r>
              <a:rPr lang="en-GB" sz="6400" dirty="0"/>
              <a:t> </a:t>
            </a:r>
            <a:r>
              <a:rPr lang="en-GB" sz="6400" dirty="0" smtClean="0"/>
              <a:t>PROXIMIC WORD IS DERIVED FROM ‘PROXIMITY’ WHICH MEANS NEARNESS AND PROXIMIC MEANS DISTANCE. THE USE OF PROPER DISTANCE IS VERY MUCH IMPORTANT FOR YOUR PRESENTATION. FOR EXAMPLE, YOUR GESTURE SHOULD BE IN ACCORDANCE WITH THE SPACE AVAILABLE. WHEN YOU HAVE PLENTY OF SPACE AVAILABLE YOU MOVE MORE BOLDLY AND EXPAND YOUR GESTURES BUT WHILE YOU ARE SEATED IN A CHAIR, USE MILDER GESTURES. EDWARD.T.HALL DIVIDES THE SPACE INTO FOUR DISTINCT ZONES :</a:t>
            </a:r>
          </a:p>
          <a:p>
            <a:pPr marL="0" indent="0" algn="just">
              <a:buClr>
                <a:schemeClr val="tx1"/>
              </a:buClr>
              <a:buNone/>
            </a:pPr>
            <a:r>
              <a:rPr lang="en-GB" sz="6400" dirty="0"/>
              <a:t> </a:t>
            </a:r>
            <a:r>
              <a:rPr lang="en-GB" sz="6400" dirty="0" smtClean="0"/>
              <a:t>             </a:t>
            </a:r>
            <a:r>
              <a:rPr lang="en-GB" sz="6400" u="sng" dirty="0" smtClean="0"/>
              <a:t> INTIMATE DISTANCE </a:t>
            </a:r>
            <a:r>
              <a:rPr lang="en-GB" sz="6400" dirty="0" smtClean="0"/>
              <a:t>: THIS ZONE STARTS WITH PERSONAL TOUCH AND EXTENDS JUST 18 INCHES. FOR EXAMPLE, MEMBER OF FAMILY, RELATIVES, HUSBAND AND WIFE, LOVERS AND PARENTS.</a:t>
            </a:r>
          </a:p>
          <a:p>
            <a:pPr marL="0" indent="0" algn="just">
              <a:buClr>
                <a:schemeClr val="tx1"/>
              </a:buClr>
              <a:buNone/>
            </a:pPr>
            <a:r>
              <a:rPr lang="en-GB" sz="6400" dirty="0"/>
              <a:t> </a:t>
            </a:r>
            <a:r>
              <a:rPr lang="en-GB" sz="6400" dirty="0" smtClean="0"/>
              <a:t>             </a:t>
            </a:r>
            <a:r>
              <a:rPr lang="en-GB" sz="6400" u="sng" dirty="0" smtClean="0"/>
              <a:t> PERSONAL DISTANCE</a:t>
            </a:r>
            <a:r>
              <a:rPr lang="en-GB" sz="6400" dirty="0" smtClean="0"/>
              <a:t> : THIS ZONE EXTENDS 18 INCHES – 4 FEET . FOR EXAMPLE, YOUR CLOSE FRIENDS,COLLEAGUES AND PEERS.</a:t>
            </a:r>
          </a:p>
          <a:p>
            <a:pPr marL="0" indent="0" algn="just">
              <a:buClr>
                <a:schemeClr val="tx1"/>
              </a:buClr>
              <a:buNone/>
            </a:pPr>
            <a:r>
              <a:rPr lang="en-GB" sz="6400" dirty="0"/>
              <a:t> </a:t>
            </a:r>
            <a:r>
              <a:rPr lang="en-GB" sz="6400" dirty="0" smtClean="0"/>
              <a:t>             </a:t>
            </a:r>
            <a:r>
              <a:rPr lang="en-GB" sz="6400" u="sng" dirty="0" smtClean="0"/>
              <a:t>SOCIAL DISTANCE </a:t>
            </a:r>
            <a:r>
              <a:rPr lang="en-GB" sz="6400" dirty="0" smtClean="0"/>
              <a:t>: </a:t>
            </a:r>
            <a:r>
              <a:rPr lang="en-GB" sz="6400" dirty="0"/>
              <a:t>THIS ZONE EXTENDS </a:t>
            </a:r>
            <a:r>
              <a:rPr lang="en-GB" sz="6400" dirty="0" smtClean="0"/>
              <a:t>4 FEET </a:t>
            </a:r>
            <a:r>
              <a:rPr lang="en-GB" sz="6400" dirty="0"/>
              <a:t>– </a:t>
            </a:r>
            <a:r>
              <a:rPr lang="en-GB" sz="6400" dirty="0" smtClean="0"/>
              <a:t>12 </a:t>
            </a:r>
            <a:r>
              <a:rPr lang="en-GB" sz="6400" dirty="0"/>
              <a:t>FEET . </a:t>
            </a:r>
            <a:r>
              <a:rPr lang="en-GB" sz="6400" dirty="0" smtClean="0"/>
              <a:t>IN THIS ZONE RELATIONSHIPS ARE MORE OFFICIAL.</a:t>
            </a:r>
          </a:p>
          <a:p>
            <a:pPr marL="0" indent="0" algn="just">
              <a:buClr>
                <a:schemeClr val="tx1"/>
              </a:buClr>
              <a:buNone/>
            </a:pPr>
            <a:r>
              <a:rPr lang="en-GB" sz="6400" dirty="0"/>
              <a:t> </a:t>
            </a:r>
            <a:r>
              <a:rPr lang="en-GB" sz="6400" dirty="0" smtClean="0"/>
              <a:t>            </a:t>
            </a:r>
            <a:r>
              <a:rPr lang="en-GB" sz="6400" u="sng" dirty="0" smtClean="0"/>
              <a:t>PUBLIC DISTANCE </a:t>
            </a:r>
            <a:r>
              <a:rPr lang="en-GB" sz="6400" dirty="0" smtClean="0"/>
              <a:t>: THIS ZONE STARTS FROM 12 FEET – 30 FEET OR TO THE RANGE OF EYESIGHT. THE AUDIENCE IS FREE TO DO WHATEVER IT FEEKS. HERE THE SPEAKER HAS TO USE A MICROPHONE. FOR EXAMPLE, THE PRIMEMINISTER OF A COUNTRY HAVE TO MAINTAIN HIS DISTANCE FOR SECURITY REASONS.</a:t>
            </a:r>
          </a:p>
          <a:p>
            <a:pPr marL="0" indent="0" algn="just">
              <a:buClr>
                <a:schemeClr val="tx1"/>
              </a:buClr>
              <a:buNone/>
            </a:pPr>
            <a:r>
              <a:rPr lang="en-GB" sz="6400" dirty="0"/>
              <a:t> </a:t>
            </a:r>
            <a:r>
              <a:rPr lang="en-GB" sz="6400" dirty="0" smtClean="0"/>
              <a:t>            </a:t>
            </a:r>
            <a:endParaRPr lang="en-GB" sz="6400" dirty="0"/>
          </a:p>
          <a:p>
            <a:pPr marL="0" indent="0" algn="just">
              <a:buClr>
                <a:schemeClr val="tx1"/>
              </a:buClr>
              <a:buNone/>
            </a:pPr>
            <a:endParaRPr lang="en-GB" sz="1800" dirty="0" smtClean="0"/>
          </a:p>
          <a:p>
            <a:pPr marL="0" indent="0" algn="just">
              <a:buNone/>
            </a:pPr>
            <a:endParaRPr lang="en-GB" sz="4000" dirty="0">
              <a:solidFill>
                <a:srgbClr val="C00000"/>
              </a:solidFill>
            </a:endParaRPr>
          </a:p>
          <a:p>
            <a:pPr marL="0" indent="0" algn="ctr">
              <a:buNone/>
            </a:pPr>
            <a:endParaRPr lang="en-GB" sz="4000" dirty="0" smtClean="0">
              <a:solidFill>
                <a:srgbClr val="C00000"/>
              </a:solidFill>
            </a:endParaRPr>
          </a:p>
          <a:p>
            <a:pPr marL="0" indent="0" algn="ctr">
              <a:buNone/>
            </a:pPr>
            <a:endParaRPr lang="en-GB" sz="4000" dirty="0">
              <a:solidFill>
                <a:srgbClr val="C00000"/>
              </a:solidFill>
            </a:endParaRPr>
          </a:p>
          <a:p>
            <a:pPr marL="0" indent="0" algn="ctr">
              <a:buNone/>
            </a:pPr>
            <a:endParaRPr lang="en-GB" sz="4000" dirty="0" smtClean="0">
              <a:solidFill>
                <a:srgbClr val="C00000"/>
              </a:solidFill>
            </a:endParaRPr>
          </a:p>
          <a:p>
            <a:pPr marL="0" indent="0" algn="ctr">
              <a:buNone/>
            </a:pPr>
            <a:endParaRPr lang="en-GB" sz="4000" dirty="0">
              <a:solidFill>
                <a:srgbClr val="C00000"/>
              </a:solidFill>
            </a:endParaRPr>
          </a:p>
        </p:txBody>
      </p:sp>
    </p:spTree>
    <p:extLst>
      <p:ext uri="{BB962C8B-B14F-4D97-AF65-F5344CB8AC3E}">
        <p14:creationId xmlns="" xmlns:p14="http://schemas.microsoft.com/office/powerpoint/2010/main" val="2684747357"/>
      </p:ext>
    </p:extLst>
  </p:cSld>
  <p:clrMapOvr>
    <a:masterClrMapping/>
  </p:clrMapOvr>
  <p:transition spd="slow" advClick="0" advTm="4000">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54546"/>
            <a:ext cx="10394707" cy="5220039"/>
          </a:xfrm>
        </p:spPr>
        <p:txBody>
          <a:bodyPr/>
          <a:lstStyle/>
          <a:p>
            <a:pPr marL="0" indent="0">
              <a:buNone/>
            </a:pPr>
            <a:r>
              <a:rPr lang="en-GB" dirty="0"/>
              <a:t> </a:t>
            </a:r>
            <a:r>
              <a:rPr lang="en-GB" dirty="0" smtClean="0"/>
              <a:t>                                                                               </a:t>
            </a:r>
            <a:r>
              <a:rPr lang="en-GB" sz="4000" dirty="0" smtClean="0">
                <a:solidFill>
                  <a:schemeClr val="accent1"/>
                </a:solidFill>
              </a:rPr>
              <a:t>CHRONOMICS</a:t>
            </a:r>
          </a:p>
          <a:p>
            <a:pPr>
              <a:buClr>
                <a:schemeClr val="tx1"/>
              </a:buClr>
              <a:buFont typeface="Wingdings" panose="05000000000000000000" pitchFamily="2" charset="2"/>
              <a:buChar char="§"/>
            </a:pPr>
            <a:r>
              <a:rPr lang="en-GB" sz="1800" dirty="0" smtClean="0"/>
              <a:t>IT IS RELATED TO OUR USE OF TIME. SILENCE PLAY A SIGNIFICANT ROLE IN COMMUNICATION.SILENCE IS CONSIDERED AS A LANGUAGE OF MANY INNOCANCE, HOW DO YOU COMMUNICATE WITH OTHERS. FOR EXAMPLE, IN LATIN COUNTRIES, MEETINGS USUALLY BEGIN 12 AFTER THERE APPOINTED TIME. EVERYONE KNOWS THIS, IT IS TRADITION AND NO ONE IS OFFERED BY THE DELAY.</a:t>
            </a:r>
          </a:p>
          <a:p>
            <a:pPr marL="0" indent="0">
              <a:buClr>
                <a:schemeClr val="tx1"/>
              </a:buClr>
              <a:buNone/>
            </a:pPr>
            <a:r>
              <a:rPr lang="en-GB" sz="1800" dirty="0"/>
              <a:t> </a:t>
            </a:r>
            <a:r>
              <a:rPr lang="en-GB" sz="1800" dirty="0" smtClean="0"/>
              <a:t>                                                                            </a:t>
            </a:r>
            <a:r>
              <a:rPr lang="en-GB" sz="4000" dirty="0" smtClean="0">
                <a:solidFill>
                  <a:schemeClr val="accent1"/>
                </a:solidFill>
              </a:rPr>
              <a:t>PARALINGUISTICS</a:t>
            </a:r>
          </a:p>
          <a:p>
            <a:pPr>
              <a:buClr>
                <a:schemeClr val="tx1"/>
              </a:buClr>
              <a:buFont typeface="Wingdings" panose="05000000000000000000" pitchFamily="2" charset="2"/>
              <a:buChar char="§"/>
            </a:pPr>
            <a:r>
              <a:rPr lang="en-GB" sz="1800" dirty="0" smtClean="0"/>
              <a:t>IT DEALS WITH VOCAL QUALITIES AS VOLUME, PITCH, RATE, PRONUNCIATION AND INTONATION PATTERNS. YOUR VOICE IS YOUR IDANTITY, IT IS THAT PART OF YOURSELF THAT ADDS HUMAN TOUCH TO YOUR WORDS. THERFORE, YOU MAY FIND IT USEFUL TO UNDERSTAND THE CHARACTERISTICS OF VOICE. </a:t>
            </a:r>
            <a:endParaRPr lang="en-GB" sz="1800" dirty="0"/>
          </a:p>
        </p:txBody>
      </p:sp>
    </p:spTree>
    <p:extLst>
      <p:ext uri="{BB962C8B-B14F-4D97-AF65-F5344CB8AC3E}">
        <p14:creationId xmlns="" xmlns:p14="http://schemas.microsoft.com/office/powerpoint/2010/main" val="3716681922"/>
      </p:ext>
    </p:extLst>
  </p:cSld>
  <p:clrMapOvr>
    <a:masterClrMapping/>
  </p:clrMapOvr>
  <p:transition spd="slow" advClick="0" advTm="4000">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60042" y="206061"/>
            <a:ext cx="10394707" cy="3970789"/>
          </a:xfrm>
        </p:spPr>
        <p:txBody>
          <a:bodyPr>
            <a:normAutofit/>
          </a:bodyPr>
          <a:lstStyle/>
          <a:p>
            <a:pPr>
              <a:buClr>
                <a:schemeClr val="tx1"/>
              </a:buClr>
              <a:buFont typeface="Wingdings" panose="05000000000000000000" pitchFamily="2" charset="2"/>
              <a:buChar char="§"/>
            </a:pPr>
            <a:r>
              <a:rPr lang="en-GB" sz="1800" u="sng" dirty="0" smtClean="0"/>
              <a:t>VOLUME </a:t>
            </a:r>
            <a:r>
              <a:rPr lang="en-GB" sz="1800" dirty="0" smtClean="0"/>
              <a:t>:  IT IS THE LOUDNESS OR SOFTNESS OF THE VOICE. YOUR VOICE SHOULD BE LOUD BUT DID NOT ALWAYS BE LOUD. FOR EXAMPLE : IF THE PLACE YOU ARE  SPEAKING IN IS LARGE AND OPEN, THE VOLUME SHOULD BE HIGH, AND IF THE PLACE IS SMALL THE VOLUME SHOULD BE LOW.</a:t>
            </a:r>
          </a:p>
          <a:p>
            <a:pPr>
              <a:buClr>
                <a:schemeClr val="tx1"/>
              </a:buClr>
              <a:buFont typeface="Wingdings" panose="05000000000000000000" pitchFamily="2" charset="2"/>
              <a:buChar char="§"/>
            </a:pPr>
            <a:r>
              <a:rPr lang="en-GB" sz="1800" u="sng" dirty="0" smtClean="0"/>
              <a:t>PITCH</a:t>
            </a:r>
            <a:r>
              <a:rPr lang="en-GB" sz="1800" dirty="0" smtClean="0"/>
              <a:t> : IT REFERS TO THE NUMBER OF VIBRATIONS PER SECOND OF YOUR VOICE.</a:t>
            </a:r>
          </a:p>
          <a:p>
            <a:pPr>
              <a:buClr>
                <a:schemeClr val="tx1"/>
              </a:buClr>
              <a:buFont typeface="Wingdings" panose="05000000000000000000" pitchFamily="2" charset="2"/>
              <a:buChar char="§"/>
            </a:pPr>
            <a:r>
              <a:rPr lang="en-GB" sz="1800" u="sng" dirty="0" smtClean="0"/>
              <a:t>RATE</a:t>
            </a:r>
            <a:r>
              <a:rPr lang="en-GB" sz="1800" dirty="0" smtClean="0"/>
              <a:t> : IT IS THE NUMBER OF WORDS WHICH YOU SPEAK PER MINUTE. IT VARIES FROM PERSON TO PERSON AND FROM 80-250 WORDS PER MINUTE. THE NORMAL RATE IS FROM 120-150 WORDS PER MINUTE.</a:t>
            </a:r>
          </a:p>
          <a:p>
            <a:pPr>
              <a:buClr>
                <a:schemeClr val="tx1"/>
              </a:buClr>
              <a:buFont typeface="Wingdings" panose="05000000000000000000" pitchFamily="2" charset="2"/>
              <a:buChar char="§"/>
            </a:pPr>
            <a:r>
              <a:rPr lang="en-GB" sz="1800" u="sng" dirty="0" smtClean="0"/>
              <a:t>PRONUNCIATION</a:t>
            </a:r>
            <a:r>
              <a:rPr lang="en-GB" sz="1800" dirty="0" smtClean="0"/>
              <a:t> : IT REQUIRES US TO SPEAK OUT SOUNDS IN A WAY THAT IS GENERALLY ACCEPTED. THE BEST WAY IS TO FOLLOW BRITISH PRONUNCIATION. WHENEVER THERE IS CONFUSION, ALWAYS CONSULT A GOOD DICTIONARY AND TRY TO PRONOUNCE IT ACCORDINGLY.</a:t>
            </a:r>
            <a:r>
              <a:rPr lang="en-GB" sz="1800" dirty="0"/>
              <a:t> FOR EXAMPLE : </a:t>
            </a:r>
          </a:p>
        </p:txBody>
      </p:sp>
      <p:graphicFrame>
        <p:nvGraphicFramePr>
          <p:cNvPr id="4" name="Table 3"/>
          <p:cNvGraphicFramePr>
            <a:graphicFrameLocks noGrp="1"/>
          </p:cNvGraphicFramePr>
          <p:nvPr>
            <p:extLst>
              <p:ext uri="{D42A27DB-BD31-4B8C-83A1-F6EECF244321}">
                <p14:modId xmlns="" xmlns:p14="http://schemas.microsoft.com/office/powerpoint/2010/main" val="3237182679"/>
              </p:ext>
            </p:extLst>
          </p:nvPr>
        </p:nvGraphicFramePr>
        <p:xfrm>
          <a:off x="1516845" y="4029536"/>
          <a:ext cx="8127999" cy="185420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en-GB" b="0" dirty="0" smtClean="0">
                          <a:solidFill>
                            <a:schemeClr val="tx1"/>
                          </a:solidFill>
                        </a:rPr>
                        <a:t>WORD</a:t>
                      </a:r>
                      <a:endParaRPr lang="en-GB" b="0" dirty="0">
                        <a:solidFill>
                          <a:schemeClr val="tx1"/>
                        </a:solidFill>
                      </a:endParaRPr>
                    </a:p>
                  </a:txBody>
                  <a:tcPr/>
                </a:tc>
                <a:tc>
                  <a:txBody>
                    <a:bodyPr/>
                    <a:lstStyle/>
                    <a:p>
                      <a:pPr algn="ctr"/>
                      <a:r>
                        <a:rPr lang="en-GB" b="0" dirty="0" smtClean="0">
                          <a:solidFill>
                            <a:schemeClr val="tx1"/>
                          </a:solidFill>
                        </a:rPr>
                        <a:t>COMMON ERROR</a:t>
                      </a:r>
                      <a:endParaRPr lang="en-GB" b="0" dirty="0">
                        <a:solidFill>
                          <a:schemeClr val="tx1"/>
                        </a:solidFill>
                      </a:endParaRPr>
                    </a:p>
                  </a:txBody>
                  <a:tcPr/>
                </a:tc>
                <a:tc>
                  <a:txBody>
                    <a:bodyPr/>
                    <a:lstStyle/>
                    <a:p>
                      <a:pPr algn="ctr"/>
                      <a:r>
                        <a:rPr lang="en-GB" b="0" dirty="0" smtClean="0">
                          <a:solidFill>
                            <a:schemeClr val="tx1"/>
                          </a:solidFill>
                        </a:rPr>
                        <a:t>CORRECT PRONUNCIATION</a:t>
                      </a:r>
                      <a:endParaRPr lang="en-GB" b="0" dirty="0">
                        <a:solidFill>
                          <a:schemeClr val="tx1"/>
                        </a:solidFill>
                      </a:endParaRPr>
                    </a:p>
                  </a:txBody>
                  <a:tcPr/>
                </a:tc>
              </a:tr>
              <a:tr h="370840">
                <a:tc>
                  <a:txBody>
                    <a:bodyPr/>
                    <a:lstStyle/>
                    <a:p>
                      <a:r>
                        <a:rPr lang="en-GB" dirty="0" smtClean="0"/>
                        <a:t>ARCTIC</a:t>
                      </a:r>
                      <a:endParaRPr lang="en-GB" dirty="0"/>
                    </a:p>
                  </a:txBody>
                  <a:tcPr/>
                </a:tc>
                <a:tc>
                  <a:txBody>
                    <a:bodyPr/>
                    <a:lstStyle/>
                    <a:p>
                      <a:r>
                        <a:rPr lang="en-GB" dirty="0" smtClean="0"/>
                        <a:t>AR-TIC</a:t>
                      </a:r>
                      <a:endParaRPr lang="en-GB" dirty="0"/>
                    </a:p>
                  </a:txBody>
                  <a:tcPr/>
                </a:tc>
                <a:tc>
                  <a:txBody>
                    <a:bodyPr/>
                    <a:lstStyle/>
                    <a:p>
                      <a:r>
                        <a:rPr lang="en-GB" dirty="0" smtClean="0"/>
                        <a:t>ARC-TIC</a:t>
                      </a:r>
                      <a:endParaRPr lang="en-GB" dirty="0"/>
                    </a:p>
                  </a:txBody>
                  <a:tcPr/>
                </a:tc>
              </a:tr>
              <a:tr h="370840">
                <a:tc>
                  <a:txBody>
                    <a:bodyPr/>
                    <a:lstStyle/>
                    <a:p>
                      <a:r>
                        <a:rPr lang="en-GB" dirty="0" smtClean="0"/>
                        <a:t>GESTURE</a:t>
                      </a:r>
                      <a:endParaRPr lang="en-GB" dirty="0"/>
                    </a:p>
                  </a:txBody>
                  <a:tcPr/>
                </a:tc>
                <a:tc>
                  <a:txBody>
                    <a:bodyPr/>
                    <a:lstStyle/>
                    <a:p>
                      <a:r>
                        <a:rPr lang="en-GB" dirty="0" smtClean="0"/>
                        <a:t>GES-TURE</a:t>
                      </a:r>
                      <a:endParaRPr lang="en-GB" dirty="0"/>
                    </a:p>
                  </a:txBody>
                  <a:tcPr/>
                </a:tc>
                <a:tc>
                  <a:txBody>
                    <a:bodyPr/>
                    <a:lstStyle/>
                    <a:p>
                      <a:r>
                        <a:rPr lang="en-GB" dirty="0" smtClean="0"/>
                        <a:t>JES-TURE</a:t>
                      </a:r>
                      <a:endParaRPr lang="en-GB" dirty="0"/>
                    </a:p>
                  </a:txBody>
                  <a:tcPr/>
                </a:tc>
              </a:tr>
              <a:tr h="370840">
                <a:tc>
                  <a:txBody>
                    <a:bodyPr/>
                    <a:lstStyle/>
                    <a:p>
                      <a:r>
                        <a:rPr lang="en-GB" dirty="0" smtClean="0"/>
                        <a:t>3 TIER</a:t>
                      </a:r>
                      <a:endParaRPr lang="en-GB" dirty="0"/>
                    </a:p>
                  </a:txBody>
                  <a:tcPr/>
                </a:tc>
                <a:tc>
                  <a:txBody>
                    <a:bodyPr/>
                    <a:lstStyle/>
                    <a:p>
                      <a:r>
                        <a:rPr lang="en-GB" dirty="0" smtClean="0"/>
                        <a:t>3-TYRE</a:t>
                      </a:r>
                      <a:endParaRPr lang="en-GB" dirty="0"/>
                    </a:p>
                  </a:txBody>
                  <a:tcPr/>
                </a:tc>
                <a:tc>
                  <a:txBody>
                    <a:bodyPr/>
                    <a:lstStyle/>
                    <a:p>
                      <a:r>
                        <a:rPr lang="en-GB" dirty="0" smtClean="0"/>
                        <a:t>3-TEAR</a:t>
                      </a:r>
                      <a:endParaRPr lang="en-GB" dirty="0"/>
                    </a:p>
                  </a:txBody>
                  <a:tcPr/>
                </a:tc>
              </a:tr>
              <a:tr h="370840">
                <a:tc>
                  <a:txBody>
                    <a:bodyPr/>
                    <a:lstStyle/>
                    <a:p>
                      <a:r>
                        <a:rPr lang="en-GB" dirty="0" smtClean="0"/>
                        <a:t>GIGANTIC</a:t>
                      </a:r>
                      <a:endParaRPr lang="en-GB" dirty="0"/>
                    </a:p>
                  </a:txBody>
                  <a:tcPr/>
                </a:tc>
                <a:tc>
                  <a:txBody>
                    <a:bodyPr/>
                    <a:lstStyle/>
                    <a:p>
                      <a:r>
                        <a:rPr lang="en-GB" dirty="0" smtClean="0"/>
                        <a:t>JAI-JAN-TIK</a:t>
                      </a:r>
                      <a:endParaRPr lang="en-GB" dirty="0"/>
                    </a:p>
                  </a:txBody>
                  <a:tcPr/>
                </a:tc>
                <a:tc>
                  <a:txBody>
                    <a:bodyPr/>
                    <a:lstStyle/>
                    <a:p>
                      <a:r>
                        <a:rPr lang="en-GB" dirty="0" smtClean="0"/>
                        <a:t>JAI-GAN-TIK</a:t>
                      </a:r>
                      <a:endParaRPr lang="en-GB" dirty="0"/>
                    </a:p>
                  </a:txBody>
                  <a:tcPr/>
                </a:tc>
              </a:tr>
            </a:tbl>
          </a:graphicData>
        </a:graphic>
      </p:graphicFrame>
    </p:spTree>
    <p:extLst>
      <p:ext uri="{BB962C8B-B14F-4D97-AF65-F5344CB8AC3E}">
        <p14:creationId xmlns="" xmlns:p14="http://schemas.microsoft.com/office/powerpoint/2010/main" val="762361866"/>
      </p:ext>
    </p:extLst>
  </p:cSld>
  <p:clrMapOvr>
    <a:masterClrMapping/>
  </p:clrMapOvr>
  <p:transition spd="slow" advClick="0" advTm="4000">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266</TotalTime>
  <Words>1020</Words>
  <Application>Microsoft Office PowerPoint</Application>
  <PresentationFormat>Custom</PresentationFormat>
  <Paragraphs>91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Main Event</vt:lpstr>
      <vt:lpstr>g.k.bharad inst. Of engg.  BRACH : C.E.  subject: communication (2110002) unit 1: basics of communication</vt:lpstr>
      <vt:lpstr>What is communication ?</vt:lpstr>
      <vt:lpstr>Importance of communication skill</vt:lpstr>
      <vt:lpstr>Process of communication</vt:lpstr>
      <vt:lpstr>Slide 5</vt:lpstr>
      <vt:lpstr>COMPONENTS OF NON-VERBAL COMMUNICATION</vt:lpstr>
      <vt:lpstr>Slide 7</vt:lpstr>
      <vt:lpstr>Slide 8</vt:lpstr>
      <vt:lpstr>Slide 9</vt:lpstr>
      <vt:lpstr>Slide 10</vt:lpstr>
    </vt:vector>
  </TitlesOfParts>
  <Company>Rajkot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g.k.bharad inst. Of engg.  Division: d subject: communication skills (2110002) unit 1: basics of communication</dc:title>
  <dc:creator>Harsh Parekh</dc:creator>
  <cp:lastModifiedBy>Bharad</cp:lastModifiedBy>
  <cp:revision>36</cp:revision>
  <dcterms:created xsi:type="dcterms:W3CDTF">2013-10-12T07:34:45Z</dcterms:created>
  <dcterms:modified xsi:type="dcterms:W3CDTF">2013-10-21T03:54:16Z</dcterms:modified>
</cp:coreProperties>
</file>